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6797675" cy="9926638"/>
  <p:defaultTextStyle>
    <a:defPPr>
      <a:defRPr lang="fr-FR"/>
    </a:defPPr>
    <a:lvl1pPr marL="0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1026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2052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83079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44106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05131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66157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27185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88209" algn="l" defTabSz="112205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FDF4"/>
    <a:srgbClr val="3FCDFF"/>
    <a:srgbClr val="93E3FF"/>
    <a:srgbClr val="FFFF99"/>
    <a:srgbClr val="C50525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1" autoAdjust="0"/>
    <p:restoredTop sz="99314" autoAdjust="0"/>
  </p:normalViewPr>
  <p:slideViewPr>
    <p:cSldViewPr>
      <p:cViewPr>
        <p:scale>
          <a:sx n="100" d="100"/>
          <a:sy n="100" d="100"/>
        </p:scale>
        <p:origin x="-1578" y="504"/>
      </p:cViewPr>
      <p:guideLst>
        <p:guide orient="horz" pos="3025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20" y="10"/>
            <a:ext cx="2949994" cy="496005"/>
          </a:xfrm>
          <a:prstGeom prst="rect">
            <a:avLst/>
          </a:prstGeom>
          <a:noFill/>
          <a:ln>
            <a:noFill/>
          </a:ln>
        </p:spPr>
        <p:txBody>
          <a:bodyPr vert="horz" wrap="none" lIns="82259" tIns="41130" rIns="82259" bIns="41130" anchorCtr="0" compatLnSpc="0"/>
          <a:lstStyle/>
          <a:p>
            <a:pPr hangingPunct="0">
              <a:defRPr sz="1400"/>
            </a:pPr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3847660" y="10"/>
            <a:ext cx="2949994" cy="496005"/>
          </a:xfrm>
          <a:prstGeom prst="rect">
            <a:avLst/>
          </a:prstGeom>
          <a:noFill/>
          <a:ln>
            <a:noFill/>
          </a:ln>
        </p:spPr>
        <p:txBody>
          <a:bodyPr vert="horz" wrap="none" lIns="82259" tIns="41130" rIns="82259" bIns="41130" anchorCtr="0" compatLnSpc="0"/>
          <a:lstStyle/>
          <a:p>
            <a:pPr algn="r" hangingPunct="0">
              <a:defRPr sz="1400"/>
            </a:pPr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20" y="9430480"/>
            <a:ext cx="2949994" cy="496005"/>
          </a:xfrm>
          <a:prstGeom prst="rect">
            <a:avLst/>
          </a:prstGeom>
          <a:noFill/>
          <a:ln>
            <a:noFill/>
          </a:ln>
        </p:spPr>
        <p:txBody>
          <a:bodyPr vert="horz" wrap="none" lIns="82259" tIns="41130" rIns="82259" bIns="41130" anchor="b" anchorCtr="0" compatLnSpc="0"/>
          <a:lstStyle/>
          <a:p>
            <a:pPr hangingPunct="0">
              <a:defRPr sz="1400"/>
            </a:pPr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3847660" y="9430480"/>
            <a:ext cx="2949994" cy="496005"/>
          </a:xfrm>
          <a:prstGeom prst="rect">
            <a:avLst/>
          </a:prstGeom>
          <a:noFill/>
          <a:ln>
            <a:noFill/>
          </a:ln>
        </p:spPr>
        <p:txBody>
          <a:bodyPr vert="horz" wrap="none" lIns="82259" tIns="41130" rIns="82259" bIns="41130" anchor="b" anchorCtr="0" compatLnSpc="0"/>
          <a:lstStyle/>
          <a:p>
            <a:pPr algn="r" hangingPunct="0">
              <a:defRPr sz="1400"/>
            </a:pPr>
            <a:fld id="{32749C1F-3738-4821-8A53-DE40C57A7EF0}" type="slidenum">
              <a:pPr algn="r" hangingPunct="0">
                <a:defRPr sz="1400"/>
              </a:pPr>
              <a:t>‹N°›</a:t>
            </a:fld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05885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54063"/>
            <a:ext cx="4962525" cy="3722687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3"/>
          </p:nvPr>
        </p:nvSpPr>
        <p:spPr>
          <a:xfrm>
            <a:off x="679799" y="4715072"/>
            <a:ext cx="5438050" cy="446673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/>
          <p:cNvSpPr txBox="1">
            <a:spLocks noGrp="1"/>
          </p:cNvSpPr>
          <p:nvPr>
            <p:ph type="hdr" sz="quarter"/>
          </p:nvPr>
        </p:nvSpPr>
        <p:spPr>
          <a:xfrm>
            <a:off x="20" y="10"/>
            <a:ext cx="2949994" cy="4960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2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idx="1"/>
          </p:nvPr>
        </p:nvSpPr>
        <p:spPr>
          <a:xfrm>
            <a:off x="3847660" y="10"/>
            <a:ext cx="2949994" cy="4960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2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4"/>
          </p:nvPr>
        </p:nvSpPr>
        <p:spPr>
          <a:xfrm>
            <a:off x="20" y="9430480"/>
            <a:ext cx="2949994" cy="4960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fr-FR" sz="12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5"/>
          </p:nvPr>
        </p:nvSpPr>
        <p:spPr>
          <a:xfrm>
            <a:off x="3847660" y="9430480"/>
            <a:ext cx="2949994" cy="49600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fr-FR" sz="12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5CD3A6B-53AB-4A79-8C8F-802E4E54D6C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398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65051" marR="0" indent="-265051" rtl="0" hangingPunct="0">
      <a:tabLst/>
      <a:defRPr lang="fr-FR" sz="24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561026" algn="l" defTabSz="11220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22052" algn="l" defTabSz="11220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683079" algn="l" defTabSz="11220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244106" algn="l" defTabSz="11220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805131" algn="l" defTabSz="11220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366157" algn="l" defTabSz="11220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927185" algn="l" defTabSz="11220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488209" algn="l" defTabSz="11220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2813" y="754063"/>
            <a:ext cx="4962525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Espace réservé des commentaires 2"/>
          <p:cNvSpPr txBox="1">
            <a:spLocks noGrp="1"/>
          </p:cNvSpPr>
          <p:nvPr>
            <p:ph type="body" sz="quarter" idx="1"/>
          </p:nvPr>
        </p:nvSpPr>
        <p:spPr>
          <a:xfrm>
            <a:off x="679799" y="4715077"/>
            <a:ext cx="5438050" cy="369332"/>
          </a:xfrm>
        </p:spPr>
        <p:txBody>
          <a:bodyPr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370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59885" y="2981984"/>
            <a:ext cx="10881835" cy="205855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19767" y="5439739"/>
            <a:ext cx="8962071" cy="245373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1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3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44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05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66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27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88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52A348-B7E9-4D09-85CE-64735B1D92A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362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277218-A06B-4F80-A395-1E802169D42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2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15295" y="383087"/>
            <a:ext cx="2797915" cy="7431756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1549" y="383087"/>
            <a:ext cx="8211271" cy="7431756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4E28BC-9491-49E0-BAF8-2EEBC7E9943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83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B26A0C-8CEF-4B71-8C81-3DF58977B9D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78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04" y="6169615"/>
            <a:ext cx="10881835" cy="1907336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04" y="4068716"/>
            <a:ext cx="10881835" cy="2100893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6102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20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8307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441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051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6615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271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8820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A320ED-798A-4843-A48A-32B9ED58E9E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52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1549" y="2246068"/>
            <a:ext cx="5379144" cy="556877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83173" y="2246068"/>
            <a:ext cx="5381044" cy="556877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4C372C1-BAF9-4BE6-A31A-58A439F1B7C4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526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557" y="385103"/>
            <a:ext cx="11520489" cy="159885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557" y="2149282"/>
            <a:ext cx="5656655" cy="895198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1026" indent="0">
              <a:buNone/>
              <a:defRPr sz="2400" b="1"/>
            </a:lvl2pPr>
            <a:lvl3pPr marL="1122052" indent="0">
              <a:buNone/>
              <a:defRPr sz="2200" b="1"/>
            </a:lvl3pPr>
            <a:lvl4pPr marL="1683079" indent="0">
              <a:buNone/>
              <a:defRPr sz="2000" b="1"/>
            </a:lvl4pPr>
            <a:lvl5pPr marL="2244106" indent="0">
              <a:buNone/>
              <a:defRPr sz="2000" b="1"/>
            </a:lvl5pPr>
            <a:lvl6pPr marL="2805131" indent="0">
              <a:buNone/>
              <a:defRPr sz="2000" b="1"/>
            </a:lvl6pPr>
            <a:lvl7pPr marL="3366157" indent="0">
              <a:buNone/>
              <a:defRPr sz="2000" b="1"/>
            </a:lvl7pPr>
            <a:lvl8pPr marL="3927185" indent="0">
              <a:buNone/>
              <a:defRPr sz="2000" b="1"/>
            </a:lvl8pPr>
            <a:lvl9pPr marL="4488209" indent="0">
              <a:buNone/>
              <a:defRPr sz="2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557" y="3044481"/>
            <a:ext cx="5656655" cy="5532485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2492" y="2149282"/>
            <a:ext cx="5658555" cy="895198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61026" indent="0">
              <a:buNone/>
              <a:defRPr sz="2400" b="1"/>
            </a:lvl2pPr>
            <a:lvl3pPr marL="1122052" indent="0">
              <a:buNone/>
              <a:defRPr sz="2200" b="1"/>
            </a:lvl3pPr>
            <a:lvl4pPr marL="1683079" indent="0">
              <a:buNone/>
              <a:defRPr sz="2000" b="1"/>
            </a:lvl4pPr>
            <a:lvl5pPr marL="2244106" indent="0">
              <a:buNone/>
              <a:defRPr sz="2000" b="1"/>
            </a:lvl5pPr>
            <a:lvl6pPr marL="2805131" indent="0">
              <a:buNone/>
              <a:defRPr sz="2000" b="1"/>
            </a:lvl6pPr>
            <a:lvl7pPr marL="3366157" indent="0">
              <a:buNone/>
              <a:defRPr sz="2000" b="1"/>
            </a:lvl7pPr>
            <a:lvl8pPr marL="3927185" indent="0">
              <a:buNone/>
              <a:defRPr sz="2000" b="1"/>
            </a:lvl8pPr>
            <a:lvl9pPr marL="4488209" indent="0">
              <a:buNone/>
              <a:defRPr sz="2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2492" y="3044481"/>
            <a:ext cx="5658555" cy="5532485"/>
          </a:xfrm>
        </p:spPr>
        <p:txBody>
          <a:bodyPr/>
          <a:lstStyle>
            <a:lvl1pPr>
              <a:defRPr sz="30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94DEBF-8E2F-4EAE-8AF7-E25F1120E05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01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3156B56-2DD1-483F-AF00-EA4FA6EEB23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60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2BE134-6DDC-4EC1-986F-8A4064AA4E5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8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566" y="383085"/>
            <a:ext cx="4212079" cy="162506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4704" y="383081"/>
            <a:ext cx="7156349" cy="8193884"/>
          </a:xfrm>
        </p:spPr>
        <p:txBody>
          <a:bodyPr/>
          <a:lstStyle>
            <a:lvl1pPr>
              <a:defRPr sz="3900"/>
            </a:lvl1pPr>
            <a:lvl2pPr>
              <a:defRPr sz="3500"/>
            </a:lvl2pPr>
            <a:lvl3pPr>
              <a:defRPr sz="30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566" y="2008150"/>
            <a:ext cx="4212079" cy="6568817"/>
          </a:xfrm>
        </p:spPr>
        <p:txBody>
          <a:bodyPr/>
          <a:lstStyle>
            <a:lvl1pPr marL="0" indent="0">
              <a:buNone/>
              <a:defRPr sz="1700"/>
            </a:lvl1pPr>
            <a:lvl2pPr marL="561026" indent="0">
              <a:buNone/>
              <a:defRPr sz="1500"/>
            </a:lvl2pPr>
            <a:lvl3pPr marL="1122052" indent="0">
              <a:buNone/>
              <a:defRPr sz="1200"/>
            </a:lvl3pPr>
            <a:lvl4pPr marL="1683079" indent="0">
              <a:buNone/>
              <a:defRPr sz="1100"/>
            </a:lvl4pPr>
            <a:lvl5pPr marL="2244106" indent="0">
              <a:buNone/>
              <a:defRPr sz="1100"/>
            </a:lvl5pPr>
            <a:lvl6pPr marL="2805131" indent="0">
              <a:buNone/>
              <a:defRPr sz="1100"/>
            </a:lvl6pPr>
            <a:lvl7pPr marL="3366157" indent="0">
              <a:buNone/>
              <a:defRPr sz="1100"/>
            </a:lvl7pPr>
            <a:lvl8pPr marL="3927185" indent="0">
              <a:buNone/>
              <a:defRPr sz="1100"/>
            </a:lvl8pPr>
            <a:lvl9pPr marL="4488209" indent="0">
              <a:buNone/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5E2C91-7D89-4C9D-A0A0-2DADA8F97CC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87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001" y="6720041"/>
            <a:ext cx="7680960" cy="794387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001" y="856894"/>
            <a:ext cx="7680960" cy="5762333"/>
          </a:xfrm>
        </p:spPr>
        <p:txBody>
          <a:bodyPr/>
          <a:lstStyle>
            <a:lvl1pPr marL="0" indent="0">
              <a:buNone/>
              <a:defRPr sz="3900"/>
            </a:lvl1pPr>
            <a:lvl2pPr marL="561026" indent="0">
              <a:buNone/>
              <a:defRPr sz="3500"/>
            </a:lvl2pPr>
            <a:lvl3pPr marL="1122052" indent="0">
              <a:buNone/>
              <a:defRPr sz="3000"/>
            </a:lvl3pPr>
            <a:lvl4pPr marL="1683079" indent="0">
              <a:buNone/>
              <a:defRPr sz="2400"/>
            </a:lvl4pPr>
            <a:lvl5pPr marL="2244106" indent="0">
              <a:buNone/>
              <a:defRPr sz="2400"/>
            </a:lvl5pPr>
            <a:lvl6pPr marL="2805131" indent="0">
              <a:buNone/>
              <a:defRPr sz="2400"/>
            </a:lvl6pPr>
            <a:lvl7pPr marL="3366157" indent="0">
              <a:buNone/>
              <a:defRPr sz="2400"/>
            </a:lvl7pPr>
            <a:lvl8pPr marL="3927185" indent="0">
              <a:buNone/>
              <a:defRPr sz="2400"/>
            </a:lvl8pPr>
            <a:lvl9pPr marL="4488209" indent="0">
              <a:buNone/>
              <a:defRPr sz="2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001" y="7514423"/>
            <a:ext cx="7680960" cy="1127062"/>
          </a:xfrm>
        </p:spPr>
        <p:txBody>
          <a:bodyPr/>
          <a:lstStyle>
            <a:lvl1pPr marL="0" indent="0">
              <a:buNone/>
              <a:defRPr sz="1700"/>
            </a:lvl1pPr>
            <a:lvl2pPr marL="561026" indent="0">
              <a:buNone/>
              <a:defRPr sz="1500"/>
            </a:lvl2pPr>
            <a:lvl3pPr marL="1122052" indent="0">
              <a:buNone/>
              <a:defRPr sz="1200"/>
            </a:lvl3pPr>
            <a:lvl4pPr marL="1683079" indent="0">
              <a:buNone/>
              <a:defRPr sz="1100"/>
            </a:lvl4pPr>
            <a:lvl5pPr marL="2244106" indent="0">
              <a:buNone/>
              <a:defRPr sz="1100"/>
            </a:lvl5pPr>
            <a:lvl6pPr marL="2805131" indent="0">
              <a:buNone/>
              <a:defRPr sz="1100"/>
            </a:lvl6pPr>
            <a:lvl7pPr marL="3366157" indent="0">
              <a:buNone/>
              <a:defRPr sz="1100"/>
            </a:lvl7pPr>
            <a:lvl8pPr marL="3927185" indent="0">
              <a:buNone/>
              <a:defRPr sz="1100"/>
            </a:lvl8pPr>
            <a:lvl9pPr marL="4488209" indent="0">
              <a:buNone/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8BAAC31-ED8E-4AC9-8214-1ABB9CD262C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29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621559" y="382695"/>
            <a:ext cx="11191896" cy="160301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621558" y="2246779"/>
            <a:ext cx="10943188" cy="556893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fr-FR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fr-FR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fr-FR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fr-FR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621563" y="8747071"/>
            <a:ext cx="2897436" cy="66205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fr-FR" sz="17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252622" y="8747071"/>
            <a:ext cx="3941841" cy="66205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fr-FR" sz="17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8915593" y="8747071"/>
            <a:ext cx="2897436" cy="66205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fr-FR" sz="17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5BB9639-CC0B-4C0C-ADA1-1E4FFFDCD196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fr-FR" sz="5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739"/>
        </a:spcAft>
        <a:tabLst/>
        <a:defRPr lang="fr-FR" sz="3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>
          <a:xfrm>
            <a:off x="5174973" y="328543"/>
            <a:ext cx="2438776" cy="49530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8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Président </a:t>
            </a:r>
            <a:r>
              <a:rPr lang="fr-FR" sz="8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 l’USAN</a:t>
            </a:r>
          </a:p>
        </p:txBody>
      </p:sp>
      <p:sp>
        <p:nvSpPr>
          <p:cNvPr id="3" name="Rectangle 2"/>
          <p:cNvSpPr>
            <a:spLocks/>
          </p:cNvSpPr>
          <p:nvPr/>
        </p:nvSpPr>
        <p:spPr>
          <a:xfrm>
            <a:off x="5314361" y="1213382"/>
            <a:ext cx="2160000" cy="576000"/>
          </a:xfrm>
          <a:prstGeom prst="rect">
            <a:avLst/>
          </a:prstGeom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lvl="0" algn="ctr" hangingPunct="0"/>
            <a:r>
              <a:rPr lang="fr-FR" sz="8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Jean-Paul DOMBROWSKI</a:t>
            </a:r>
          </a:p>
          <a:p>
            <a:pPr lvl="0" algn="ctr" hangingPunct="0"/>
            <a:r>
              <a:rPr lang="fr-FR" sz="8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Directeur Général des Services</a:t>
            </a:r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5425347" y="5034634"/>
            <a:ext cx="1374545" cy="581901"/>
          </a:xfrm>
          <a:prstGeom prst="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Directeur Entretien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et Gestion des 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Réseaux</a:t>
            </a:r>
            <a:endParaRPr lang="fr-FR" sz="7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DAGR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ctr" hangingPunct="0"/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Gontran VERSTAEN</a:t>
            </a:r>
          </a:p>
        </p:txBody>
      </p:sp>
      <p:sp>
        <p:nvSpPr>
          <p:cNvPr id="12" name="Rectangle 11"/>
          <p:cNvSpPr>
            <a:spLocks/>
          </p:cNvSpPr>
          <p:nvPr/>
        </p:nvSpPr>
        <p:spPr>
          <a:xfrm>
            <a:off x="9814510" y="5049999"/>
            <a:ext cx="1410826" cy="581901"/>
          </a:xfrm>
          <a:prstGeom prst="rect">
            <a:avLst/>
          </a:prstGeom>
          <a:ln w="38100"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Directeur 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des 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Infrastructures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Hydrauliques et 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Prestations 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Extérieures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DIHPE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algn="ctr" hangingPunct="0"/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Jacky </a:t>
            </a:r>
            <a:r>
              <a:rPr lang="fr-FR" sz="7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DUQUENOY</a:t>
            </a:r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ZoneTexte 41"/>
          <p:cNvSpPr txBox="1">
            <a:spLocks/>
          </p:cNvSpPr>
          <p:nvPr/>
        </p:nvSpPr>
        <p:spPr>
          <a:xfrm>
            <a:off x="10252054" y="336104"/>
            <a:ext cx="2269426" cy="800295"/>
          </a:xfrm>
          <a:prstGeom prst="rect">
            <a:avLst/>
          </a:prstGeom>
          <a:noFill/>
          <a:ln>
            <a:noFill/>
          </a:ln>
        </p:spPr>
        <p:txBody>
          <a:bodyPr vert="horz" wrap="none" lIns="110438" tIns="55219" rIns="110438" bIns="55219" anchorCtr="0" compatLnSpc="0">
            <a:spAutoFit/>
          </a:bodyPr>
          <a:lstStyle/>
          <a:p>
            <a:pPr algn="ctr" hangingPunct="0"/>
            <a:r>
              <a:rPr lang="fr-FR" i="0" u="none" strike="noStrike" kern="1200" dirty="0" smtClean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ORGANIGRAMME</a:t>
            </a:r>
          </a:p>
          <a:p>
            <a:pPr algn="ctr" hangingPunct="0"/>
            <a:r>
              <a:rPr lang="fr-FR" i="0" u="none" strike="noStrike" kern="1200" dirty="0" smtClean="0">
                <a:ln>
                  <a:noFill/>
                </a:ln>
                <a:latin typeface="+mj-lt"/>
                <a:ea typeface="Microsoft YaHei" pitchFamily="2"/>
                <a:cs typeface="Times New Roman" pitchFamily="18" charset="0"/>
              </a:rPr>
              <a:t>DE L’USAN 2019</a:t>
            </a:r>
            <a:endParaRPr lang="fr-FR" i="0" u="none" strike="noStrike" kern="1200" dirty="0">
              <a:ln>
                <a:noFill/>
              </a:ln>
              <a:latin typeface="+mj-lt"/>
              <a:ea typeface="Microsoft YaHei" pitchFamily="2"/>
              <a:cs typeface="Times New Roman" pitchFamily="18" charset="0"/>
            </a:endParaRPr>
          </a:p>
        </p:txBody>
      </p:sp>
      <p:sp>
        <p:nvSpPr>
          <p:cNvPr id="55" name="Rectangle 54"/>
          <p:cNvSpPr>
            <a:spLocks/>
          </p:cNvSpPr>
          <p:nvPr/>
        </p:nvSpPr>
        <p:spPr>
          <a:xfrm>
            <a:off x="8345168" y="5826910"/>
            <a:ext cx="1368000" cy="612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Technicienne 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Environnement</a:t>
            </a:r>
          </a:p>
          <a:p>
            <a:pPr algn="ctr" hangingPunct="0"/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Valentine BAILLIET</a:t>
            </a:r>
          </a:p>
        </p:txBody>
      </p:sp>
      <p:sp>
        <p:nvSpPr>
          <p:cNvPr id="49" name="Rectangle 48"/>
          <p:cNvSpPr>
            <a:spLocks/>
          </p:cNvSpPr>
          <p:nvPr/>
        </p:nvSpPr>
        <p:spPr>
          <a:xfrm>
            <a:off x="4025623" y="4215031"/>
            <a:ext cx="4175377" cy="365816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Pôle 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entretien et aménagement</a:t>
            </a:r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Rectangle 50"/>
          <p:cNvSpPr>
            <a:spLocks/>
          </p:cNvSpPr>
          <p:nvPr/>
        </p:nvSpPr>
        <p:spPr>
          <a:xfrm>
            <a:off x="8365961" y="4203943"/>
            <a:ext cx="4299535" cy="365816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Pôle 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études, </a:t>
            </a:r>
            <a:r>
              <a:rPr lang="fr-FR" sz="700" dirty="0" smtClean="0">
                <a:ea typeface="Tahoma" panose="020B0604030504040204" pitchFamily="34" charset="0"/>
                <a:cs typeface="Tahoma" panose="020B0604030504040204" pitchFamily="34" charset="0"/>
              </a:rPr>
              <a:t>programmation</a:t>
            </a:r>
            <a:r>
              <a:rPr lang="fr-FR" sz="700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et grands travaux</a:t>
            </a:r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" name="Rectangle 57"/>
          <p:cNvSpPr>
            <a:spLocks/>
          </p:cNvSpPr>
          <p:nvPr/>
        </p:nvSpPr>
        <p:spPr>
          <a:xfrm>
            <a:off x="8338623" y="5049999"/>
            <a:ext cx="1374545" cy="581901"/>
          </a:xfrm>
          <a:prstGeom prst="rect">
            <a:avLst/>
          </a:prstGeom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Directeur 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Etudes des </a:t>
            </a:r>
            <a:r>
              <a:rPr lang="fr-FR" sz="700" dirty="0">
                <a:ea typeface="Tahoma" panose="020B0604030504040204" pitchFamily="34" charset="0"/>
                <a:cs typeface="Tahoma" panose="020B0604030504040204" pitchFamily="34" charset="0"/>
              </a:rPr>
              <a:t>Infrastructures</a:t>
            </a:r>
          </a:p>
          <a:p>
            <a:pPr algn="ctr" hangingPunct="0"/>
            <a:r>
              <a:rPr lang="fr-FR" sz="700" dirty="0">
                <a:ea typeface="Tahoma" panose="020B0604030504040204" pitchFamily="34" charset="0"/>
                <a:cs typeface="Tahoma" panose="020B0604030504040204" pitchFamily="34" charset="0"/>
              </a:rPr>
              <a:t>Hydrauliques et </a:t>
            </a:r>
            <a:r>
              <a:rPr lang="fr-FR" sz="700" dirty="0" smtClean="0">
                <a:ea typeface="Tahoma" panose="020B0604030504040204" pitchFamily="34" charset="0"/>
                <a:cs typeface="Tahoma" panose="020B0604030504040204" pitchFamily="34" charset="0"/>
              </a:rPr>
              <a:t>Environnement</a:t>
            </a:r>
          </a:p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(DEIHE)</a:t>
            </a:r>
            <a:endParaRPr lang="fr-FR" sz="7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hangingPunct="0"/>
            <a:r>
              <a:rPr lang="fr-FR" sz="700" b="1" dirty="0" smtClean="0">
                <a:solidFill>
                  <a:schemeClr val="tx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Cédric DELSAUX</a:t>
            </a:r>
            <a:endParaRPr lang="fr-FR" sz="700" b="1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" name="Rectangle 129"/>
          <p:cNvSpPr>
            <a:spLocks/>
          </p:cNvSpPr>
          <p:nvPr/>
        </p:nvSpPr>
        <p:spPr>
          <a:xfrm>
            <a:off x="204681" y="5805369"/>
            <a:ext cx="1082920" cy="57691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Service </a:t>
            </a:r>
            <a:b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Administration 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Générale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Et communication</a:t>
            </a:r>
          </a:p>
          <a:p>
            <a:pPr algn="ctr" hangingPunct="0"/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Aurélie ENOU</a:t>
            </a:r>
          </a:p>
        </p:txBody>
      </p:sp>
      <p:sp>
        <p:nvSpPr>
          <p:cNvPr id="131" name="Rectangle 130"/>
          <p:cNvSpPr>
            <a:spLocks/>
          </p:cNvSpPr>
          <p:nvPr/>
        </p:nvSpPr>
        <p:spPr>
          <a:xfrm>
            <a:off x="2523857" y="5799020"/>
            <a:ext cx="1082920" cy="59161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Accueil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Christine PENNEL</a:t>
            </a:r>
          </a:p>
        </p:txBody>
      </p:sp>
      <p:sp>
        <p:nvSpPr>
          <p:cNvPr id="142" name="Rectangle 141"/>
          <p:cNvSpPr>
            <a:spLocks/>
          </p:cNvSpPr>
          <p:nvPr/>
        </p:nvSpPr>
        <p:spPr>
          <a:xfrm>
            <a:off x="3952528" y="6064852"/>
            <a:ext cx="1130578" cy="5852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Appui technique</a:t>
            </a:r>
          </a:p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à l’entretien des 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réseaux</a:t>
            </a:r>
          </a:p>
          <a:p>
            <a:pPr algn="ctr" hangingPunct="0"/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Philippe THELIE</a:t>
            </a:r>
          </a:p>
        </p:txBody>
      </p:sp>
      <p:sp>
        <p:nvSpPr>
          <p:cNvPr id="144" name="Rectangle 143"/>
          <p:cNvSpPr>
            <a:spLocks/>
          </p:cNvSpPr>
          <p:nvPr/>
        </p:nvSpPr>
        <p:spPr>
          <a:xfrm>
            <a:off x="5497733" y="5808712"/>
            <a:ext cx="1229772" cy="5852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Adjoint au directeur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Responsable de la coordination</a:t>
            </a:r>
          </a:p>
          <a:p>
            <a:pPr lvl="0" algn="ctr" hangingPunct="0"/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Clément COSTENOBLE</a:t>
            </a:r>
          </a:p>
        </p:txBody>
      </p:sp>
      <p:sp>
        <p:nvSpPr>
          <p:cNvPr id="56" name="Rectangle 55"/>
          <p:cNvSpPr>
            <a:spLocks/>
          </p:cNvSpPr>
          <p:nvPr/>
        </p:nvSpPr>
        <p:spPr>
          <a:xfrm>
            <a:off x="5313300" y="2269330"/>
            <a:ext cx="2160000" cy="72000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lvl="0" algn="ctr" hangingPunct="0"/>
            <a:r>
              <a:rPr lang="fr-FR" sz="800" b="1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Stéphane PARMENTIER</a:t>
            </a:r>
          </a:p>
          <a:p>
            <a:pPr lvl="0" algn="ctr" hangingPunct="0"/>
            <a:r>
              <a:rPr lang="fr-FR" sz="8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Directeur </a:t>
            </a:r>
            <a:r>
              <a:rPr lang="fr-FR" sz="800" dirty="0" smtClean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des  Services </a:t>
            </a:r>
            <a:r>
              <a:rPr lang="fr-FR" sz="800" dirty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Techniques</a:t>
            </a:r>
          </a:p>
        </p:txBody>
      </p:sp>
      <p:sp>
        <p:nvSpPr>
          <p:cNvPr id="63" name="Rectangle 62"/>
          <p:cNvSpPr>
            <a:spLocks/>
          </p:cNvSpPr>
          <p:nvPr/>
        </p:nvSpPr>
        <p:spPr>
          <a:xfrm>
            <a:off x="1305984" y="5016624"/>
            <a:ext cx="1210378" cy="581901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Directrice des Moyens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 la Collectivité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(DMC)</a:t>
            </a:r>
          </a:p>
          <a:p>
            <a:pPr lvl="0" algn="ctr" hangingPunct="0"/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Isabelle FREMAUX</a:t>
            </a:r>
            <a:endParaRPr lang="fr-FR" sz="7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Ressources Humaines</a:t>
            </a:r>
          </a:p>
        </p:txBody>
      </p:sp>
      <p:sp>
        <p:nvSpPr>
          <p:cNvPr id="65" name="Rectangle 64"/>
          <p:cNvSpPr>
            <a:spLocks/>
          </p:cNvSpPr>
          <p:nvPr/>
        </p:nvSpPr>
        <p:spPr>
          <a:xfrm>
            <a:off x="1368728" y="5802213"/>
            <a:ext cx="1082920" cy="585241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Service Finances et </a:t>
            </a:r>
          </a:p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Commande Publique</a:t>
            </a:r>
          </a:p>
          <a:p>
            <a:pPr lvl="0" algn="ctr" hangingPunct="0"/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Alexandra PEUGNET</a:t>
            </a:r>
          </a:p>
        </p:txBody>
      </p:sp>
      <p:sp>
        <p:nvSpPr>
          <p:cNvPr id="79" name="Rectangle 78"/>
          <p:cNvSpPr>
            <a:spLocks/>
          </p:cNvSpPr>
          <p:nvPr/>
        </p:nvSpPr>
        <p:spPr>
          <a:xfrm>
            <a:off x="5503746" y="7650065"/>
            <a:ext cx="1224000" cy="4397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ea typeface="Tahoma" panose="020B0604030504040204" pitchFamily="34" charset="0"/>
                <a:cs typeface="Tahoma" panose="020B0604030504040204" pitchFamily="34" charset="0"/>
              </a:rPr>
              <a:t>Conducteur de travaux</a:t>
            </a:r>
          </a:p>
          <a:p>
            <a:pPr algn="ctr" hangingPunct="0"/>
            <a:r>
              <a:rPr lang="fr-FR" sz="7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Sébastien </a:t>
            </a:r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COSTENOBLE</a:t>
            </a:r>
          </a:p>
        </p:txBody>
      </p:sp>
      <p:sp>
        <p:nvSpPr>
          <p:cNvPr id="83" name="Rectangle 82"/>
          <p:cNvSpPr>
            <a:spLocks/>
          </p:cNvSpPr>
          <p:nvPr/>
        </p:nvSpPr>
        <p:spPr>
          <a:xfrm>
            <a:off x="2381568" y="3162480"/>
            <a:ext cx="1800000" cy="4397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 smtClean="0">
                <a:ea typeface="Tahoma" panose="020B0604030504040204" pitchFamily="34" charset="0"/>
                <a:cs typeface="Tahoma" panose="020B0604030504040204" pitchFamily="34" charset="0"/>
              </a:rPr>
              <a:t>Assistante technique et administrative</a:t>
            </a:r>
            <a:endParaRPr lang="fr-FR" sz="7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Lucille 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MAILLE</a:t>
            </a:r>
          </a:p>
        </p:txBody>
      </p:sp>
      <p:sp>
        <p:nvSpPr>
          <p:cNvPr id="89" name="Rectangle 88"/>
          <p:cNvSpPr>
            <a:spLocks/>
          </p:cNvSpPr>
          <p:nvPr/>
        </p:nvSpPr>
        <p:spPr>
          <a:xfrm>
            <a:off x="6789194" y="7650065"/>
            <a:ext cx="1224000" cy="4397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ea typeface="Tahoma" panose="020B0604030504040204" pitchFamily="34" charset="0"/>
                <a:cs typeface="Tahoma" panose="020B0604030504040204" pitchFamily="34" charset="0"/>
              </a:rPr>
              <a:t>Conducteur de travaux</a:t>
            </a:r>
          </a:p>
          <a:p>
            <a:pPr algn="ctr" hangingPunct="0"/>
            <a:r>
              <a:rPr lang="fr-FR" sz="7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Frédéric </a:t>
            </a:r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HEUNET</a:t>
            </a:r>
          </a:p>
        </p:txBody>
      </p:sp>
      <p:sp>
        <p:nvSpPr>
          <p:cNvPr id="94" name="Rectangle 93"/>
          <p:cNvSpPr>
            <a:spLocks/>
          </p:cNvSpPr>
          <p:nvPr/>
        </p:nvSpPr>
        <p:spPr>
          <a:xfrm>
            <a:off x="4207761" y="7650065"/>
            <a:ext cx="1223841" cy="4397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Conducteur de travaux</a:t>
            </a:r>
          </a:p>
          <a:p>
            <a:pPr algn="ctr" hangingPunct="0"/>
            <a:r>
              <a:rPr lang="fr-FR" sz="7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Régis </a:t>
            </a:r>
            <a:r>
              <a:rPr lang="fr-FR" sz="700" b="1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WINCKEL</a:t>
            </a:r>
          </a:p>
        </p:txBody>
      </p:sp>
      <p:sp>
        <p:nvSpPr>
          <p:cNvPr id="45" name="Rectangle 44"/>
          <p:cNvSpPr>
            <a:spLocks/>
          </p:cNvSpPr>
          <p:nvPr/>
        </p:nvSpPr>
        <p:spPr>
          <a:xfrm>
            <a:off x="2358570" y="2561288"/>
            <a:ext cx="1822998" cy="432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endParaRPr lang="fr-FR" sz="700" dirty="0" smtClean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Appui réglementaire et 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technique</a:t>
            </a:r>
          </a:p>
          <a:p>
            <a:pPr algn="ctr" hangingPunct="0"/>
            <a:r>
              <a:rPr lang="fr-FR" sz="700" b="1" dirty="0">
                <a:ea typeface="Tahoma" panose="020B0604030504040204" pitchFamily="34" charset="0"/>
                <a:cs typeface="Tahoma" panose="020B0604030504040204" pitchFamily="34" charset="0"/>
              </a:rPr>
              <a:t>Philippe BARBRY</a:t>
            </a:r>
          </a:p>
          <a:p>
            <a:pPr algn="ctr" hangingPunct="0"/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6" name="Rectangle 45"/>
          <p:cNvSpPr>
            <a:spLocks/>
          </p:cNvSpPr>
          <p:nvPr/>
        </p:nvSpPr>
        <p:spPr>
          <a:xfrm>
            <a:off x="8495463" y="1285382"/>
            <a:ext cx="1851826" cy="432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Appui à la gestion des financements et </a:t>
            </a:r>
          </a:p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des ressources</a:t>
            </a:r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des p</a:t>
            </a:r>
            <a:r>
              <a:rPr lang="fr-FR" sz="700" dirty="0" smtClean="0">
                <a:ea typeface="Tahoma" panose="020B0604030504040204" pitchFamily="34" charset="0"/>
                <a:cs typeface="Tahoma" panose="020B0604030504040204" pitchFamily="34" charset="0"/>
              </a:rPr>
              <a:t>restations Extérieures</a:t>
            </a:r>
            <a:endParaRPr lang="fr-FR" sz="700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hangingPunct="0"/>
            <a:r>
              <a:rPr lang="fr-FR" sz="700" b="1" dirty="0">
                <a:ea typeface="Tahoma" panose="020B0604030504040204" pitchFamily="34" charset="0"/>
                <a:cs typeface="Tahoma" panose="020B0604030504040204" pitchFamily="34" charset="0"/>
              </a:rPr>
              <a:t>Corinne LETALLE</a:t>
            </a:r>
          </a:p>
        </p:txBody>
      </p:sp>
      <p:sp>
        <p:nvSpPr>
          <p:cNvPr id="57" name="Rectangle 56"/>
          <p:cNvSpPr>
            <a:spLocks/>
          </p:cNvSpPr>
          <p:nvPr/>
        </p:nvSpPr>
        <p:spPr>
          <a:xfrm>
            <a:off x="6799890" y="7249134"/>
            <a:ext cx="1224000" cy="252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Lys  rive droite / Deûle</a:t>
            </a:r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Connecteur en angle 31"/>
          <p:cNvCxnSpPr>
            <a:stCxn id="56" idx="2"/>
            <a:endCxn id="49" idx="0"/>
          </p:cNvCxnSpPr>
          <p:nvPr/>
        </p:nvCxnSpPr>
        <p:spPr>
          <a:xfrm rot="5400000">
            <a:off x="5640456" y="3462186"/>
            <a:ext cx="1225701" cy="2799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en angle 132"/>
          <p:cNvCxnSpPr>
            <a:stCxn id="51" idx="2"/>
            <a:endCxn id="58" idx="0"/>
          </p:cNvCxnSpPr>
          <p:nvPr/>
        </p:nvCxnSpPr>
        <p:spPr>
          <a:xfrm rot="5400000">
            <a:off x="9530693" y="4064963"/>
            <a:ext cx="480240" cy="148983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en angle 134"/>
          <p:cNvCxnSpPr>
            <a:stCxn id="51" idx="2"/>
            <a:endCxn id="12" idx="0"/>
          </p:cNvCxnSpPr>
          <p:nvPr/>
        </p:nvCxnSpPr>
        <p:spPr>
          <a:xfrm rot="16200000" flipH="1">
            <a:off x="10277706" y="4807782"/>
            <a:ext cx="480240" cy="419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Rectangle 158"/>
          <p:cNvSpPr>
            <a:spLocks/>
          </p:cNvSpPr>
          <p:nvPr/>
        </p:nvSpPr>
        <p:spPr>
          <a:xfrm>
            <a:off x="8485477" y="1872410"/>
            <a:ext cx="1861811" cy="42101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Gestion des AFR</a:t>
            </a:r>
          </a:p>
          <a:p>
            <a:pPr algn="ctr" hangingPunct="0"/>
            <a:r>
              <a:rPr lang="fr-FR" sz="700" b="1" dirty="0" smtClean="0">
                <a:ea typeface="Tahoma" panose="020B0604030504040204" pitchFamily="34" charset="0"/>
                <a:cs typeface="Tahoma" panose="020B0604030504040204" pitchFamily="34" charset="0"/>
              </a:rPr>
              <a:t>Evelyne HEDOIRE</a:t>
            </a:r>
          </a:p>
          <a:p>
            <a:pPr algn="ctr" hangingPunct="0"/>
            <a:r>
              <a:rPr lang="fr-FR" sz="700" b="1" dirty="0" smtClean="0">
                <a:ea typeface="Tahoma" panose="020B0604030504040204" pitchFamily="34" charset="0"/>
                <a:cs typeface="Tahoma" panose="020B0604030504040204" pitchFamily="34" charset="0"/>
              </a:rPr>
              <a:t>Christine PENNEL</a:t>
            </a:r>
          </a:p>
          <a:p>
            <a:pPr algn="ctr" hangingPunct="0"/>
            <a:r>
              <a:rPr lang="fr-FR" sz="700" b="1" dirty="0" smtClean="0">
                <a:ea typeface="Tahoma" panose="020B0604030504040204" pitchFamily="34" charset="0"/>
                <a:cs typeface="Tahoma" panose="020B0604030504040204" pitchFamily="34" charset="0"/>
              </a:rPr>
              <a:t>Martine MASQUELIN</a:t>
            </a:r>
            <a:endParaRPr lang="fr-FR" sz="7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 rot="5400000">
            <a:off x="5936598" y="6777010"/>
            <a:ext cx="360000" cy="389609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wrap="none" lIns="110438" tIns="55219" rIns="110438" bIns="55219" anchor="ctr" anchorCtr="0" compatLnSpc="0"/>
          <a:lstStyle>
            <a:defPPr>
              <a:defRPr lang="fr-FR"/>
            </a:defPPr>
            <a:lvl1pPr algn="ctr" hangingPunct="0">
              <a:defRPr sz="700">
                <a:solidFill>
                  <a:schemeClr val="dk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 smtClean="0"/>
              <a:t>Chantiers manuels et mécaniques</a:t>
            </a:r>
            <a:endParaRPr lang="fr-FR" dirty="0"/>
          </a:p>
        </p:txBody>
      </p:sp>
      <p:sp>
        <p:nvSpPr>
          <p:cNvPr id="62" name="Rectangle 61"/>
          <p:cNvSpPr>
            <a:spLocks/>
          </p:cNvSpPr>
          <p:nvPr/>
        </p:nvSpPr>
        <p:spPr>
          <a:xfrm>
            <a:off x="4207762" y="7254049"/>
            <a:ext cx="1223840" cy="252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Yser /</a:t>
            </a:r>
          </a:p>
          <a:p>
            <a:pPr algn="ctr" hangingPunct="0"/>
            <a:r>
              <a:rPr lang="fr-FR" sz="7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Falaise Morte</a:t>
            </a:r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Rectangle 63"/>
          <p:cNvSpPr>
            <a:spLocks/>
          </p:cNvSpPr>
          <p:nvPr/>
        </p:nvSpPr>
        <p:spPr>
          <a:xfrm>
            <a:off x="5503746" y="7254048"/>
            <a:ext cx="1224000" cy="2520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b="1" dirty="0" smtClean="0">
                <a:ea typeface="Tahoma" panose="020B0604030504040204" pitchFamily="34" charset="0"/>
                <a:cs typeface="Tahoma" panose="020B0604030504040204" pitchFamily="34" charset="0"/>
              </a:rPr>
              <a:t>Bourre / Estaires / St-Jans</a:t>
            </a:r>
            <a:endParaRPr lang="fr-FR" sz="7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hangingPunct="0"/>
            <a:r>
              <a:rPr lang="fr-FR" sz="700" b="1" dirty="0" smtClean="0"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fr-FR" sz="700" b="1" dirty="0">
                <a:ea typeface="Tahoma" panose="020B0604030504040204" pitchFamily="34" charset="0"/>
                <a:cs typeface="Tahoma" panose="020B0604030504040204" pitchFamily="34" charset="0"/>
              </a:rPr>
              <a:t>Longue becque </a:t>
            </a:r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6" name="Rectangle 65"/>
          <p:cNvSpPr>
            <a:spLocks/>
          </p:cNvSpPr>
          <p:nvPr/>
        </p:nvSpPr>
        <p:spPr>
          <a:xfrm>
            <a:off x="11274800" y="5051767"/>
            <a:ext cx="1374545" cy="581901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SAGE </a:t>
            </a:r>
          </a:p>
          <a:p>
            <a:pPr algn="ctr" hangingPunct="0"/>
            <a:r>
              <a:rPr lang="fr-FR" sz="700" b="1" dirty="0" smtClean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Léa LELIEVRE</a:t>
            </a:r>
            <a:endParaRPr lang="fr-FR" sz="7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 hangingPunct="0"/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72" name="Connecteur droit 71"/>
          <p:cNvCxnSpPr>
            <a:stCxn id="3" idx="2"/>
            <a:endCxn id="56" idx="0"/>
          </p:cNvCxnSpPr>
          <p:nvPr/>
        </p:nvCxnSpPr>
        <p:spPr>
          <a:xfrm flipH="1">
            <a:off x="6393300" y="1789382"/>
            <a:ext cx="1061" cy="4799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73"/>
          <p:cNvCxnSpPr>
            <a:stCxn id="2" idx="2"/>
            <a:endCxn id="3" idx="0"/>
          </p:cNvCxnSpPr>
          <p:nvPr/>
        </p:nvCxnSpPr>
        <p:spPr>
          <a:xfrm>
            <a:off x="6394361" y="823850"/>
            <a:ext cx="0" cy="389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>
            <a:spLocks/>
          </p:cNvSpPr>
          <p:nvPr/>
        </p:nvSpPr>
        <p:spPr>
          <a:xfrm>
            <a:off x="164795" y="4211335"/>
            <a:ext cx="3499701" cy="366044"/>
          </a:xfrm>
          <a:prstGeom prst="rect">
            <a:avLst/>
          </a:prstGeom>
          <a:solidFill>
            <a:srgbClr val="FFFF99"/>
          </a:solidFill>
          <a:ln>
            <a:solidFill>
              <a:srgbClr val="FFC00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110438" tIns="55219" rIns="110438" bIns="55219" anchor="ctr" anchorCtr="0" compatLnSpc="0"/>
          <a:lstStyle/>
          <a:p>
            <a:pPr algn="ctr" hangingPunct="0"/>
            <a:r>
              <a:rPr lang="fr-FR" sz="7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Pôle fonctionnel</a:t>
            </a:r>
            <a:endParaRPr lang="fr-FR" sz="700" b="1" dirty="0"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13" name="Connecteur en angle 112"/>
          <p:cNvCxnSpPr>
            <a:stCxn id="51" idx="2"/>
            <a:endCxn id="66" idx="0"/>
          </p:cNvCxnSpPr>
          <p:nvPr/>
        </p:nvCxnSpPr>
        <p:spPr>
          <a:xfrm rot="16200000" flipH="1">
            <a:off x="10997897" y="4087591"/>
            <a:ext cx="482008" cy="144634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>
            <a:stCxn id="58" idx="2"/>
            <a:endCxn id="55" idx="0"/>
          </p:cNvCxnSpPr>
          <p:nvPr/>
        </p:nvCxnSpPr>
        <p:spPr>
          <a:xfrm>
            <a:off x="9025896" y="5631900"/>
            <a:ext cx="3272" cy="195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cteur droit 145"/>
          <p:cNvCxnSpPr>
            <a:stCxn id="49" idx="2"/>
            <a:endCxn id="6" idx="0"/>
          </p:cNvCxnSpPr>
          <p:nvPr/>
        </p:nvCxnSpPr>
        <p:spPr>
          <a:xfrm flipH="1">
            <a:off x="6112620" y="4580847"/>
            <a:ext cx="692" cy="453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cteur droit 148"/>
          <p:cNvCxnSpPr>
            <a:stCxn id="6" idx="2"/>
            <a:endCxn id="144" idx="0"/>
          </p:cNvCxnSpPr>
          <p:nvPr/>
        </p:nvCxnSpPr>
        <p:spPr>
          <a:xfrm flipH="1">
            <a:off x="6112619" y="5616535"/>
            <a:ext cx="1" cy="1921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en angle 154"/>
          <p:cNvCxnSpPr>
            <a:stCxn id="144" idx="2"/>
            <a:endCxn id="62" idx="0"/>
          </p:cNvCxnSpPr>
          <p:nvPr/>
        </p:nvCxnSpPr>
        <p:spPr>
          <a:xfrm rot="5400000">
            <a:off x="5036103" y="6177533"/>
            <a:ext cx="860096" cy="129293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en angle 156"/>
          <p:cNvCxnSpPr>
            <a:stCxn id="144" idx="2"/>
            <a:endCxn id="57" idx="0"/>
          </p:cNvCxnSpPr>
          <p:nvPr/>
        </p:nvCxnSpPr>
        <p:spPr>
          <a:xfrm rot="16200000" flipH="1">
            <a:off x="6334664" y="6171907"/>
            <a:ext cx="855181" cy="1299271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cteur droit 159"/>
          <p:cNvCxnSpPr>
            <a:stCxn id="144" idx="2"/>
            <a:endCxn id="64" idx="0"/>
          </p:cNvCxnSpPr>
          <p:nvPr/>
        </p:nvCxnSpPr>
        <p:spPr>
          <a:xfrm>
            <a:off x="6112619" y="6393953"/>
            <a:ext cx="3127" cy="8600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en angle 163"/>
          <p:cNvCxnSpPr>
            <a:stCxn id="94" idx="2"/>
            <a:endCxn id="95" idx="1"/>
          </p:cNvCxnSpPr>
          <p:nvPr/>
        </p:nvCxnSpPr>
        <p:spPr>
          <a:xfrm rot="16200000" flipH="1">
            <a:off x="5240495" y="7668952"/>
            <a:ext cx="455291" cy="1296916"/>
          </a:xfrm>
          <a:prstGeom prst="bentConnector5">
            <a:avLst>
              <a:gd name="adj1" fmla="val 50210"/>
              <a:gd name="adj2" fmla="val 66652"/>
              <a:gd name="adj3" fmla="val 497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cteur en angle 166"/>
          <p:cNvCxnSpPr>
            <a:stCxn id="89" idx="2"/>
            <a:endCxn id="95" idx="1"/>
          </p:cNvCxnSpPr>
          <p:nvPr/>
        </p:nvCxnSpPr>
        <p:spPr>
          <a:xfrm rot="5400000">
            <a:off x="6531251" y="7675112"/>
            <a:ext cx="455291" cy="1284596"/>
          </a:xfrm>
          <a:prstGeom prst="bentConnector5">
            <a:avLst>
              <a:gd name="adj1" fmla="val 50210"/>
              <a:gd name="adj2" fmla="val 66815"/>
              <a:gd name="adj3" fmla="val 4979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169"/>
          <p:cNvCxnSpPr>
            <a:stCxn id="79" idx="2"/>
            <a:endCxn id="95" idx="1"/>
          </p:cNvCxnSpPr>
          <p:nvPr/>
        </p:nvCxnSpPr>
        <p:spPr>
          <a:xfrm>
            <a:off x="6115746" y="8089765"/>
            <a:ext cx="852" cy="4552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>
            <a:stCxn id="117" idx="2"/>
            <a:endCxn id="63" idx="0"/>
          </p:cNvCxnSpPr>
          <p:nvPr/>
        </p:nvCxnSpPr>
        <p:spPr>
          <a:xfrm flipH="1">
            <a:off x="1911173" y="4577379"/>
            <a:ext cx="3473" cy="439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en angle 9"/>
          <p:cNvCxnSpPr/>
          <p:nvPr/>
        </p:nvCxnSpPr>
        <p:spPr>
          <a:xfrm rot="16200000" flipH="1">
            <a:off x="7730004" y="1652626"/>
            <a:ext cx="1214613" cy="3888020"/>
          </a:xfrm>
          <a:prstGeom prst="bentConnector3">
            <a:avLst>
              <a:gd name="adj1" fmla="val 7666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en angle 16"/>
          <p:cNvCxnSpPr>
            <a:stCxn id="3" idx="1"/>
            <a:endCxn id="117" idx="0"/>
          </p:cNvCxnSpPr>
          <p:nvPr/>
        </p:nvCxnSpPr>
        <p:spPr>
          <a:xfrm rot="10800000" flipV="1">
            <a:off x="1914647" y="1501381"/>
            <a:ext cx="3399715" cy="270995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en angle 24"/>
          <p:cNvCxnSpPr>
            <a:stCxn id="63" idx="2"/>
            <a:endCxn id="130" idx="0"/>
          </p:cNvCxnSpPr>
          <p:nvPr/>
        </p:nvCxnSpPr>
        <p:spPr>
          <a:xfrm rot="5400000">
            <a:off x="1225235" y="5119431"/>
            <a:ext cx="206844" cy="116503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>
            <a:stCxn id="63" idx="2"/>
            <a:endCxn id="65" idx="0"/>
          </p:cNvCxnSpPr>
          <p:nvPr/>
        </p:nvCxnSpPr>
        <p:spPr>
          <a:xfrm flipH="1">
            <a:off x="1910188" y="5598525"/>
            <a:ext cx="985" cy="203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en angle 32"/>
          <p:cNvCxnSpPr>
            <a:stCxn id="63" idx="2"/>
            <a:endCxn id="131" idx="0"/>
          </p:cNvCxnSpPr>
          <p:nvPr/>
        </p:nvCxnSpPr>
        <p:spPr>
          <a:xfrm rot="16200000" flipH="1">
            <a:off x="2387998" y="5121700"/>
            <a:ext cx="200495" cy="115414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en angle 6"/>
          <p:cNvCxnSpPr>
            <a:stCxn id="56" idx="1"/>
            <a:endCxn id="45" idx="3"/>
          </p:cNvCxnSpPr>
          <p:nvPr/>
        </p:nvCxnSpPr>
        <p:spPr>
          <a:xfrm rot="10800000" flipV="1">
            <a:off x="4181568" y="2629330"/>
            <a:ext cx="1131732" cy="14795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en angle 8"/>
          <p:cNvCxnSpPr>
            <a:stCxn id="56" idx="1"/>
            <a:endCxn id="83" idx="3"/>
          </p:cNvCxnSpPr>
          <p:nvPr/>
        </p:nvCxnSpPr>
        <p:spPr>
          <a:xfrm rot="10800000" flipV="1">
            <a:off x="4181568" y="2629330"/>
            <a:ext cx="1131732" cy="7530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en angle 15"/>
          <p:cNvCxnSpPr>
            <a:stCxn id="3" idx="3"/>
            <a:endCxn id="159" idx="1"/>
          </p:cNvCxnSpPr>
          <p:nvPr/>
        </p:nvCxnSpPr>
        <p:spPr>
          <a:xfrm>
            <a:off x="7474361" y="1501382"/>
            <a:ext cx="1011116" cy="58153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3" idx="3"/>
            <a:endCxn id="46" idx="1"/>
          </p:cNvCxnSpPr>
          <p:nvPr/>
        </p:nvCxnSpPr>
        <p:spPr>
          <a:xfrm>
            <a:off x="7474361" y="1501382"/>
            <a:ext cx="10211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en angle 30"/>
          <p:cNvCxnSpPr>
            <a:stCxn id="6" idx="1"/>
            <a:endCxn id="142" idx="3"/>
          </p:cNvCxnSpPr>
          <p:nvPr/>
        </p:nvCxnSpPr>
        <p:spPr>
          <a:xfrm rot="10800000" flipV="1">
            <a:off x="5083107" y="5325585"/>
            <a:ext cx="342241" cy="103188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en angle 47"/>
          <p:cNvCxnSpPr>
            <a:stCxn id="142" idx="2"/>
          </p:cNvCxnSpPr>
          <p:nvPr/>
        </p:nvCxnSpPr>
        <p:spPr>
          <a:xfrm rot="16200000" flipH="1">
            <a:off x="5231484" y="5936426"/>
            <a:ext cx="171449" cy="159878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2747</TotalTime>
  <Words>185</Words>
  <Application>Microsoft Office PowerPoint</Application>
  <PresentationFormat>A3 (297 x 420 mm)</PresentationFormat>
  <Paragraphs>70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Standard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Aurélie</dc:creator>
  <cp:lastModifiedBy>Aurélie Enou</cp:lastModifiedBy>
  <cp:revision>182</cp:revision>
  <cp:lastPrinted>2019-02-06T13:50:48Z</cp:lastPrinted>
  <dcterms:created xsi:type="dcterms:W3CDTF">2012-06-03T19:24:29Z</dcterms:created>
  <dcterms:modified xsi:type="dcterms:W3CDTF">2019-02-06T13:50:49Z</dcterms:modified>
</cp:coreProperties>
</file>