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0691813" cy="7559675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4581" autoAdjust="0"/>
    <p:restoredTop sz="99200" autoAdjust="0"/>
  </p:normalViewPr>
  <p:slideViewPr>
    <p:cSldViewPr>
      <p:cViewPr varScale="1">
        <p:scale>
          <a:sx n="105" d="100"/>
          <a:sy n="105" d="100"/>
        </p:scale>
        <p:origin x="-2202" y="-102"/>
      </p:cViewPr>
      <p:guideLst>
        <p:guide orient="horz" pos="2381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 txBox="1">
            <a:spLocks noGrp="1"/>
          </p:cNvSpPr>
          <p:nvPr>
            <p:ph type="hdr" sz="quarter"/>
          </p:nvPr>
        </p:nvSpPr>
        <p:spPr>
          <a:xfrm>
            <a:off x="5" y="1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vert="horz" wrap="none" lIns="81813" tIns="40907" rIns="81813" bIns="40907" anchorCtr="0" compatLnSpc="0"/>
          <a:lstStyle/>
          <a:p>
            <a:pPr hangingPunct="0">
              <a:defRPr sz="1400"/>
            </a:pPr>
            <a:endParaRPr lang="fr-FR" sz="130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Espace réservé de la date 2"/>
          <p:cNvSpPr txBox="1">
            <a:spLocks noGrp="1"/>
          </p:cNvSpPr>
          <p:nvPr>
            <p:ph type="dt" sz="quarter" idx="1"/>
          </p:nvPr>
        </p:nvSpPr>
        <p:spPr>
          <a:xfrm>
            <a:off x="3847653" y="1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vert="horz" wrap="none" lIns="81813" tIns="40907" rIns="81813" bIns="40907" anchorCtr="0" compatLnSpc="0"/>
          <a:lstStyle/>
          <a:p>
            <a:pPr algn="r" hangingPunct="0">
              <a:defRPr sz="1400"/>
            </a:pPr>
            <a:endParaRPr lang="fr-FR" sz="130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Espace réservé du pied de page 3"/>
          <p:cNvSpPr txBox="1">
            <a:spLocks noGrp="1"/>
          </p:cNvSpPr>
          <p:nvPr>
            <p:ph type="ftr" sz="quarter" idx="2"/>
          </p:nvPr>
        </p:nvSpPr>
        <p:spPr>
          <a:xfrm>
            <a:off x="5" y="9430475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vert="horz" wrap="none" lIns="81813" tIns="40907" rIns="81813" bIns="40907" anchor="b" anchorCtr="0" compatLnSpc="0"/>
          <a:lstStyle/>
          <a:p>
            <a:pPr hangingPunct="0">
              <a:defRPr sz="1400"/>
            </a:pPr>
            <a:endParaRPr lang="fr-FR" sz="130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Espace réservé du numéro de diapositive 4"/>
          <p:cNvSpPr txBox="1">
            <a:spLocks noGrp="1"/>
          </p:cNvSpPr>
          <p:nvPr>
            <p:ph type="sldNum" sz="quarter" idx="3"/>
          </p:nvPr>
        </p:nvSpPr>
        <p:spPr>
          <a:xfrm>
            <a:off x="3847653" y="9430475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vert="horz" wrap="none" lIns="81813" tIns="40907" rIns="81813" bIns="40907" anchor="b" anchorCtr="0" compatLnSpc="0"/>
          <a:lstStyle/>
          <a:p>
            <a:pPr algn="r" hangingPunct="0">
              <a:defRPr sz="1400"/>
            </a:pPr>
            <a:fld id="{32749C1F-3738-4821-8A53-DE40C57A7EF0}" type="slidenum">
              <a:pPr algn="r" hangingPunct="0">
                <a:defRPr sz="1400"/>
              </a:pPr>
              <a:t>‹N°›</a:t>
            </a:fld>
            <a:endParaRPr lang="fr-FR" sz="1300"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0058858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 idx="2"/>
          </p:nvPr>
        </p:nvSpPr>
        <p:spPr>
          <a:xfrm>
            <a:off x="766763" y="754063"/>
            <a:ext cx="5262562" cy="3722687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3"/>
          </p:nvPr>
        </p:nvSpPr>
        <p:spPr>
          <a:xfrm>
            <a:off x="679798" y="4715070"/>
            <a:ext cx="5438050" cy="446673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fr-FR"/>
          </a:p>
        </p:txBody>
      </p:sp>
      <p:sp>
        <p:nvSpPr>
          <p:cNvPr id="4" name="Espace réservé de l'en-tête 3"/>
          <p:cNvSpPr txBox="1">
            <a:spLocks noGrp="1"/>
          </p:cNvSpPr>
          <p:nvPr>
            <p:ph type="hdr" sz="quarter"/>
          </p:nvPr>
        </p:nvSpPr>
        <p:spPr>
          <a:xfrm>
            <a:off x="5" y="1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fr-FR" sz="13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e la date 4"/>
          <p:cNvSpPr txBox="1">
            <a:spLocks noGrp="1"/>
          </p:cNvSpPr>
          <p:nvPr>
            <p:ph type="dt" idx="1"/>
          </p:nvPr>
        </p:nvSpPr>
        <p:spPr>
          <a:xfrm>
            <a:off x="3847653" y="1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fr-FR" sz="13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pied de page 5"/>
          <p:cNvSpPr txBox="1">
            <a:spLocks noGrp="1"/>
          </p:cNvSpPr>
          <p:nvPr>
            <p:ph type="ftr" sz="quarter" idx="4"/>
          </p:nvPr>
        </p:nvSpPr>
        <p:spPr>
          <a:xfrm>
            <a:off x="5" y="9430475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fr-FR" sz="13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xfrm>
            <a:off x="3847653" y="9430475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fr-FR" sz="13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D5CD3A6B-53AB-4A79-8C8F-802E4E54D6CB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8398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fr-FR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766763" y="754063"/>
            <a:ext cx="526256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>
          <a:xfrm>
            <a:off x="679798" y="4715072"/>
            <a:ext cx="5438050" cy="307777"/>
          </a:xfrm>
        </p:spPr>
        <p:txBody>
          <a:bodyPr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8646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1690" y="2347915"/>
            <a:ext cx="9088437" cy="162083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3377" y="4283075"/>
            <a:ext cx="7485063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852A348-B7E9-4D09-85CE-64735B1D92A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3620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3277218-A06B-4F80-A395-1E802169D429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020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529513" y="301627"/>
            <a:ext cx="23368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19113" y="301627"/>
            <a:ext cx="68580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4E28BC-9491-49E0-BAF8-2EEBC7E9943D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1833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7B26A0C-8CEF-4B71-8C81-3DF58977B9D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0787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551" y="4857752"/>
            <a:ext cx="9088437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551" y="3203575"/>
            <a:ext cx="9088437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BA320ED-798A-4843-A48A-32B9ED58E9E1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8520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9113" y="1768477"/>
            <a:ext cx="4492626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64139" y="1768477"/>
            <a:ext cx="4494213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4C372C1-BAF9-4BE6-A31A-58A439F1B7C4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526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988" y="303215"/>
            <a:ext cx="9621838" cy="125888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989" y="1692275"/>
            <a:ext cx="4724400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989" y="2397125"/>
            <a:ext cx="4724400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30839" y="1692275"/>
            <a:ext cx="4725987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0839" y="2397125"/>
            <a:ext cx="4725987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894DEBF-8E2F-4EAE-8AF7-E25F1120E05C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010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3156B56-2DD1-483F-AF00-EA4FA6EEB237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3602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E2BE134-6DDC-4EC1-986F-8A4064AA4E5F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0884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990" y="301627"/>
            <a:ext cx="3517901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79891" y="301625"/>
            <a:ext cx="5976937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990" y="1581151"/>
            <a:ext cx="3517901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65E2C91-7D89-4C9D-A0A0-2DADA8F97CC3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0874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502" y="5291140"/>
            <a:ext cx="6415088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95502" y="674689"/>
            <a:ext cx="6415088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502" y="5916613"/>
            <a:ext cx="6415088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8BAAC31-ED8E-4AC9-8214-1ABB9CD262CE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8293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tx2">
                <a:lumMod val="35000"/>
                <a:lumOff val="65000"/>
                <a:alpha val="68000"/>
              </a:schemeClr>
            </a:gs>
            <a:gs pos="100000">
              <a:schemeClr val="tx2">
                <a:alpha val="34000"/>
                <a:lumMod val="30000"/>
              </a:schemeClr>
            </a:gs>
            <a:gs pos="100000">
              <a:schemeClr val="tx2">
                <a:lumMod val="40000"/>
                <a:lumOff val="60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 txBox="1">
            <a:spLocks noGrp="1"/>
          </p:cNvSpPr>
          <p:nvPr>
            <p:ph type="title"/>
          </p:nvPr>
        </p:nvSpPr>
        <p:spPr>
          <a:xfrm>
            <a:off x="519122" y="301320"/>
            <a:ext cx="9347398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fr-FR"/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519120" y="1769040"/>
            <a:ext cx="913968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fr-F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fr-F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fr-FR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fr-FR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2"/>
          </p:nvPr>
        </p:nvSpPr>
        <p:spPr>
          <a:xfrm>
            <a:off x="519122" y="6887160"/>
            <a:ext cx="241992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3"/>
          </p:nvPr>
        </p:nvSpPr>
        <p:spPr>
          <a:xfrm>
            <a:off x="3551760" y="6887160"/>
            <a:ext cx="32922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4"/>
          </p:nvPr>
        </p:nvSpPr>
        <p:spPr>
          <a:xfrm>
            <a:off x="7446242" y="6887160"/>
            <a:ext cx="241992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45BB9639-CC0B-4C0C-ADA1-1E4FFFDCD196}" type="slidenum"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hangingPunct="0">
        <a:tabLst/>
        <a:defRPr lang="fr-FR" sz="44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marL="0" marR="0" indent="0" rtl="0" hangingPunct="0">
        <a:spcBef>
          <a:spcPts val="0"/>
        </a:spcBef>
        <a:spcAft>
          <a:spcPts val="1417"/>
        </a:spcAft>
        <a:tabLst/>
        <a:defRPr lang="fr-FR" sz="32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08002" y="3707829"/>
            <a:ext cx="2327948" cy="867678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hangingPunct="0"/>
            <a:r>
              <a:rPr lang="fr-FR" sz="1000" b="1" dirty="0" smtClean="0">
                <a:solidFill>
                  <a:schemeClr val="tx1"/>
                </a:solidFill>
                <a:latin typeface="+mj-lt"/>
                <a:ea typeface="Microsoft YaHei" pitchFamily="2"/>
                <a:cs typeface="Times New Roman" pitchFamily="18" charset="0"/>
              </a:rPr>
              <a:t>Compétence SAGE</a:t>
            </a:r>
          </a:p>
          <a:p>
            <a:pPr algn="ctr" hangingPunct="0"/>
            <a:endParaRPr lang="fr-FR" sz="1000" b="1" dirty="0" smtClean="0">
              <a:solidFill>
                <a:schemeClr val="tx1"/>
              </a:solidFill>
              <a:latin typeface="+mj-lt"/>
              <a:ea typeface="Microsoft YaHei" pitchFamily="2"/>
              <a:cs typeface="Times New Roman" pitchFamily="18" charset="0"/>
            </a:endParaRPr>
          </a:p>
          <a:p>
            <a:pPr algn="ctr" hangingPunct="0"/>
            <a:r>
              <a:rPr lang="fr-FR" sz="1000" b="1" dirty="0" smtClean="0">
                <a:solidFill>
                  <a:schemeClr val="tx1"/>
                </a:solidFill>
                <a:latin typeface="+mj-lt"/>
                <a:ea typeface="Microsoft YaHei" pitchFamily="2"/>
                <a:cs typeface="Times New Roman" pitchFamily="18" charset="0"/>
              </a:rPr>
              <a:t>4 membres</a:t>
            </a:r>
            <a:endParaRPr lang="fr-FR" sz="1000" dirty="0">
              <a:solidFill>
                <a:schemeClr val="tx1"/>
              </a:solidFill>
              <a:latin typeface="+mj-lt"/>
              <a:ea typeface="Microsoft YaHei" pitchFamily="2"/>
              <a:cs typeface="Times New Roman" pitchFamily="18" charset="0"/>
            </a:endParaRPr>
          </a:p>
        </p:txBody>
      </p:sp>
      <p:sp>
        <p:nvSpPr>
          <p:cNvPr id="62" name="Forme libre 61"/>
          <p:cNvSpPr>
            <a:spLocks/>
          </p:cNvSpPr>
          <p:nvPr/>
        </p:nvSpPr>
        <p:spPr>
          <a:xfrm>
            <a:off x="2845630" y="1386687"/>
            <a:ext cx="1344612" cy="504825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*/ f7 f0 1"/>
              <a:gd name="f11" fmla="*/ 10800 f8 1"/>
              <a:gd name="f12" fmla="*/ 0 f9 1"/>
              <a:gd name="f13" fmla="*/ f10 1 f2"/>
              <a:gd name="f14" fmla="*/ 0 f8 1"/>
              <a:gd name="f15" fmla="*/ 10800 f9 1"/>
              <a:gd name="f16" fmla="*/ 21600 f9 1"/>
              <a:gd name="f17" fmla="*/ 21600 f8 1"/>
              <a:gd name="f18" fmla="+- f13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8">
                <a:pos x="f11" y="f12"/>
              </a:cxn>
              <a:cxn ang="f18">
                <a:pos x="f14" y="f15"/>
              </a:cxn>
              <a:cxn ang="f18">
                <a:pos x="f11" y="f16"/>
              </a:cxn>
              <a:cxn ang="f18">
                <a:pos x="f17" y="f15"/>
              </a:cxn>
            </a:cxnLst>
            <a:rect l="l" t="t" r="r" b="b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0000" tIns="45000" rIns="90000" bIns="45000" anchor="ctr" anchorCtr="0" compatLnSpc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hangingPunct="0"/>
            <a:r>
              <a:rPr lang="fr-FR" sz="1000" b="1" dirty="0" smtClean="0">
                <a:latin typeface="+mj-lt"/>
                <a:ea typeface="Microsoft YaHei" pitchFamily="2"/>
                <a:cs typeface="Times New Roman" pitchFamily="18" charset="0"/>
              </a:rPr>
              <a:t>Le Président </a:t>
            </a:r>
            <a:br>
              <a:rPr lang="fr-FR" sz="1000" b="1" dirty="0" smtClean="0">
                <a:latin typeface="+mj-lt"/>
                <a:ea typeface="Microsoft YaHei" pitchFamily="2"/>
                <a:cs typeface="Times New Roman" pitchFamily="18" charset="0"/>
              </a:rPr>
            </a:br>
            <a:r>
              <a:rPr lang="fr-FR" sz="1000" b="1" dirty="0" smtClean="0">
                <a:latin typeface="+mj-lt"/>
                <a:ea typeface="Microsoft YaHei" pitchFamily="2"/>
                <a:cs typeface="Times New Roman" pitchFamily="18" charset="0"/>
              </a:rPr>
              <a:t>et le Bureau</a:t>
            </a:r>
            <a:endParaRPr lang="fr-FR" sz="1000" i="0" u="none" strike="noStrike" kern="1200" dirty="0">
              <a:ln>
                <a:noFill/>
              </a:ln>
              <a:latin typeface="+mj-lt"/>
              <a:ea typeface="Microsoft YaHei" pitchFamily="2"/>
              <a:cs typeface="Times New Roman" pitchFamily="18" charset="0"/>
            </a:endParaRPr>
          </a:p>
        </p:txBody>
      </p:sp>
      <p:sp>
        <p:nvSpPr>
          <p:cNvPr id="65" name="Forme libre 64"/>
          <p:cNvSpPr>
            <a:spLocks/>
          </p:cNvSpPr>
          <p:nvPr/>
        </p:nvSpPr>
        <p:spPr>
          <a:xfrm>
            <a:off x="2836393" y="2370326"/>
            <a:ext cx="1344611" cy="500062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*/ f7 f0 1"/>
              <a:gd name="f11" fmla="*/ 10800 f8 1"/>
              <a:gd name="f12" fmla="*/ 0 f9 1"/>
              <a:gd name="f13" fmla="*/ f10 1 f2"/>
              <a:gd name="f14" fmla="*/ 0 f8 1"/>
              <a:gd name="f15" fmla="*/ 10800 f9 1"/>
              <a:gd name="f16" fmla="*/ 21600 f9 1"/>
              <a:gd name="f17" fmla="*/ 21600 f8 1"/>
              <a:gd name="f18" fmla="+- f13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8">
                <a:pos x="f11" y="f12"/>
              </a:cxn>
              <a:cxn ang="f18">
                <a:pos x="f14" y="f15"/>
              </a:cxn>
              <a:cxn ang="f18">
                <a:pos x="f11" y="f16"/>
              </a:cxn>
              <a:cxn ang="f18">
                <a:pos x="f17" y="f15"/>
              </a:cxn>
            </a:cxnLst>
            <a:rect l="l" t="t" r="r" b="b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0000" tIns="45000" rIns="90000" bIns="45000" anchor="ctr" anchorCtr="0" compatLnSpc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hangingPunct="0"/>
            <a:r>
              <a:rPr lang="fr-FR" sz="1000" b="1" dirty="0" smtClean="0">
                <a:latin typeface="+mj-lt"/>
                <a:ea typeface="Microsoft YaHei" pitchFamily="2"/>
                <a:cs typeface="Times New Roman" pitchFamily="18" charset="0"/>
              </a:rPr>
              <a:t>Comité Syndical</a:t>
            </a:r>
            <a:br>
              <a:rPr lang="fr-FR" sz="1000" b="1" dirty="0" smtClean="0">
                <a:latin typeface="+mj-lt"/>
                <a:ea typeface="Microsoft YaHei" pitchFamily="2"/>
                <a:cs typeface="Times New Roman" pitchFamily="18" charset="0"/>
              </a:rPr>
            </a:br>
            <a:r>
              <a:rPr lang="fr-FR" sz="1000" b="1" dirty="0" smtClean="0">
                <a:latin typeface="+mj-lt"/>
                <a:ea typeface="Microsoft YaHei" pitchFamily="2"/>
                <a:cs typeface="Times New Roman" pitchFamily="18" charset="0"/>
              </a:rPr>
              <a:t>47 membres</a:t>
            </a:r>
            <a:endParaRPr lang="fr-FR" sz="1000" i="0" u="none" strike="noStrike" kern="1200" dirty="0">
              <a:ln>
                <a:noFill/>
              </a:ln>
              <a:latin typeface="+mj-lt"/>
              <a:ea typeface="Microsoft YaHei" pitchFamily="2"/>
              <a:cs typeface="Times New Roman" pitchFamily="18" charset="0"/>
            </a:endParaRPr>
          </a:p>
        </p:txBody>
      </p:sp>
      <p:sp>
        <p:nvSpPr>
          <p:cNvPr id="67" name="ZoneTexte 41"/>
          <p:cNvSpPr txBox="1">
            <a:spLocks/>
          </p:cNvSpPr>
          <p:nvPr/>
        </p:nvSpPr>
        <p:spPr>
          <a:xfrm>
            <a:off x="2249562" y="467469"/>
            <a:ext cx="6336704" cy="372687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none" strike="noStrike" kern="120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pitchFamily="2"/>
                <a:cs typeface="Times New Roman" pitchFamily="18" charset="0"/>
              </a:rPr>
              <a:t>ORGANISATION DE L’USAN AU 1</a:t>
            </a:r>
            <a:r>
              <a:rPr lang="fr-FR" sz="1800" b="1" i="0" u="none" strike="noStrike" kern="1200" baseline="3000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pitchFamily="2"/>
                <a:cs typeface="Times New Roman" pitchFamily="18" charset="0"/>
              </a:rPr>
              <a:t>er</a:t>
            </a:r>
            <a:r>
              <a:rPr lang="fr-FR" sz="1800" b="1" i="0" u="none" strike="noStrike" kern="120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pitchFamily="2"/>
                <a:cs typeface="Times New Roman" pitchFamily="18" charset="0"/>
              </a:rPr>
              <a:t> JANVIER 2019</a:t>
            </a:r>
            <a:endParaRPr lang="fr-FR" sz="1800" b="1" i="0" u="none" strike="noStrike" kern="120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Microsoft YaHei" pitchFamily="2"/>
              <a:cs typeface="Times New Roman" pitchFamily="18" charset="0"/>
            </a:endParaRPr>
          </a:p>
        </p:txBody>
      </p:sp>
      <p:sp>
        <p:nvSpPr>
          <p:cNvPr id="84" name="Forme libre 83"/>
          <p:cNvSpPr>
            <a:spLocks/>
          </p:cNvSpPr>
          <p:nvPr/>
        </p:nvSpPr>
        <p:spPr>
          <a:xfrm>
            <a:off x="1131762" y="5387891"/>
            <a:ext cx="2297985" cy="875922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*/ f7 f0 1"/>
              <a:gd name="f11" fmla="*/ 10800 f8 1"/>
              <a:gd name="f12" fmla="*/ 0 f9 1"/>
              <a:gd name="f13" fmla="*/ f10 1 f2"/>
              <a:gd name="f14" fmla="*/ 0 f8 1"/>
              <a:gd name="f15" fmla="*/ 10800 f9 1"/>
              <a:gd name="f16" fmla="*/ 21600 f9 1"/>
              <a:gd name="f17" fmla="*/ 21600 f8 1"/>
              <a:gd name="f18" fmla="+- f13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8">
                <a:pos x="f11" y="f12"/>
              </a:cxn>
              <a:cxn ang="f18">
                <a:pos x="f14" y="f15"/>
              </a:cxn>
              <a:cxn ang="f18">
                <a:pos x="f11" y="f16"/>
              </a:cxn>
              <a:cxn ang="f18">
                <a:pos x="f17" y="f15"/>
              </a:cxn>
            </a:cxnLst>
            <a:rect l="l" t="t" r="r" b="b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0000" tIns="45000" rIns="90000" bIns="45000" anchor="ctr" anchorCtr="0" compatLnSpc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hangingPunct="0"/>
            <a:r>
              <a:rPr lang="fr-FR" sz="1000" b="1" dirty="0" smtClean="0">
                <a:latin typeface="+mj-lt"/>
                <a:ea typeface="Microsoft YaHei" pitchFamily="2"/>
                <a:cs typeface="Times New Roman" pitchFamily="18" charset="0"/>
              </a:rPr>
              <a:t>Intercommunalités</a:t>
            </a:r>
            <a:endParaRPr lang="fr-FR" sz="1000" i="0" u="none" strike="noStrike" kern="1200" dirty="0">
              <a:ln>
                <a:noFill/>
              </a:ln>
              <a:latin typeface="+mj-lt"/>
              <a:ea typeface="Microsoft YaHei" pitchFamily="2"/>
              <a:cs typeface="Times New Roman" pitchFamily="18" charset="0"/>
            </a:endParaRPr>
          </a:p>
        </p:txBody>
      </p:sp>
      <p:sp>
        <p:nvSpPr>
          <p:cNvPr id="86" name="Forme libre 85"/>
          <p:cNvSpPr>
            <a:spLocks/>
          </p:cNvSpPr>
          <p:nvPr/>
        </p:nvSpPr>
        <p:spPr>
          <a:xfrm>
            <a:off x="3527518" y="5387891"/>
            <a:ext cx="2303714" cy="875922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*/ f7 f0 1"/>
              <a:gd name="f11" fmla="*/ 10800 f8 1"/>
              <a:gd name="f12" fmla="*/ 0 f9 1"/>
              <a:gd name="f13" fmla="*/ f10 1 f2"/>
              <a:gd name="f14" fmla="*/ 0 f8 1"/>
              <a:gd name="f15" fmla="*/ 10800 f9 1"/>
              <a:gd name="f16" fmla="*/ 21600 f9 1"/>
              <a:gd name="f17" fmla="*/ 21600 f8 1"/>
              <a:gd name="f18" fmla="+- f13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8">
                <a:pos x="f11" y="f12"/>
              </a:cxn>
              <a:cxn ang="f18">
                <a:pos x="f14" y="f15"/>
              </a:cxn>
              <a:cxn ang="f18">
                <a:pos x="f11" y="f16"/>
              </a:cxn>
              <a:cxn ang="f18">
                <a:pos x="f17" y="f15"/>
              </a:cxn>
            </a:cxnLst>
            <a:rect l="l" t="t" r="r" b="b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0000" tIns="45000" rIns="90000" bIns="45000" anchor="ctr" anchorCtr="0" compatLnSpc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hangingPunct="0"/>
            <a:r>
              <a:rPr lang="fr-FR" sz="1000" b="1" dirty="0" smtClean="0">
                <a:latin typeface="+mj-lt"/>
                <a:ea typeface="Microsoft YaHei" pitchFamily="2"/>
                <a:cs typeface="Times New Roman" pitchFamily="18" charset="0"/>
              </a:rPr>
              <a:t>Intercommunalités </a:t>
            </a:r>
            <a:r>
              <a:rPr lang="fr-FR" sz="1000" b="1" dirty="0" smtClean="0">
                <a:latin typeface="+mj-lt"/>
                <a:ea typeface="Microsoft YaHei" pitchFamily="2"/>
                <a:cs typeface="Times New Roman" pitchFamily="18" charset="0"/>
              </a:rPr>
              <a:t>: 1 membre chacun</a:t>
            </a:r>
          </a:p>
          <a:p>
            <a:pPr algn="ctr" hangingPunct="0"/>
            <a:r>
              <a:rPr lang="fr-FR" sz="1000" b="1" i="0" u="none" strike="noStrike" kern="1200" dirty="0" smtClean="0">
                <a:ln>
                  <a:noFill/>
                </a:ln>
                <a:latin typeface="+mj-lt"/>
                <a:ea typeface="Microsoft YaHei" pitchFamily="2"/>
                <a:cs typeface="Times New Roman" pitchFamily="18" charset="0"/>
              </a:rPr>
              <a:t>Collège des communes = 1 membre</a:t>
            </a:r>
            <a:endParaRPr lang="fr-FR" sz="1000" i="0" u="none" strike="noStrike" kern="1200" dirty="0">
              <a:ln>
                <a:noFill/>
              </a:ln>
              <a:latin typeface="+mj-lt"/>
              <a:ea typeface="Microsoft YaHei" pitchFamily="2"/>
              <a:cs typeface="Times New Roman" pitchFamily="18" charset="0"/>
            </a:endParaRPr>
          </a:p>
        </p:txBody>
      </p:sp>
      <p:cxnSp>
        <p:nvCxnSpPr>
          <p:cNvPr id="7" name="Connecteur droit avec flèche 6"/>
          <p:cNvCxnSpPr>
            <a:stCxn id="65" idx="0"/>
          </p:cNvCxnSpPr>
          <p:nvPr/>
        </p:nvCxnSpPr>
        <p:spPr>
          <a:xfrm flipV="1">
            <a:off x="3508699" y="1891512"/>
            <a:ext cx="1" cy="4788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cteur en angle 13"/>
          <p:cNvCxnSpPr>
            <a:stCxn id="37" idx="0"/>
          </p:cNvCxnSpPr>
          <p:nvPr/>
        </p:nvCxnSpPr>
        <p:spPr>
          <a:xfrm rot="16200000" flipV="1">
            <a:off x="5637666" y="1034401"/>
            <a:ext cx="832492" cy="402288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necteur en angle 15"/>
          <p:cNvCxnSpPr>
            <a:stCxn id="37" idx="0"/>
            <a:endCxn id="62" idx="1"/>
          </p:cNvCxnSpPr>
          <p:nvPr/>
        </p:nvCxnSpPr>
        <p:spPr>
          <a:xfrm rot="16200000" flipV="1">
            <a:off x="5216304" y="613038"/>
            <a:ext cx="1822988" cy="3875111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6346988" y="2463901"/>
            <a:ext cx="11521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>
                <a:latin typeface="+mj-lt"/>
              </a:rPr>
              <a:t>Donne un Avis</a:t>
            </a:r>
            <a:endParaRPr lang="fr-FR" sz="800" dirty="0">
              <a:latin typeface="+mj-lt"/>
            </a:endParaRPr>
          </a:p>
        </p:txBody>
      </p:sp>
      <p:sp>
        <p:nvSpPr>
          <p:cNvPr id="89" name="ZoneTexte 88"/>
          <p:cNvSpPr txBox="1"/>
          <p:nvPr/>
        </p:nvSpPr>
        <p:spPr>
          <a:xfrm>
            <a:off x="6353837" y="1469958"/>
            <a:ext cx="11521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>
                <a:latin typeface="+mj-lt"/>
              </a:rPr>
              <a:t>Donne un Avis</a:t>
            </a:r>
            <a:endParaRPr lang="fr-FR" sz="800" dirty="0">
              <a:latin typeface="+mj-lt"/>
            </a:endParaRPr>
          </a:p>
        </p:txBody>
      </p:sp>
      <p:sp>
        <p:nvSpPr>
          <p:cNvPr id="27" name="ZoneTexte 26"/>
          <p:cNvSpPr txBox="1"/>
          <p:nvPr/>
        </p:nvSpPr>
        <p:spPr>
          <a:xfrm rot="16200000">
            <a:off x="3278769" y="2071912"/>
            <a:ext cx="3448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>
                <a:latin typeface="+mj-lt"/>
              </a:rPr>
              <a:t>Elit</a:t>
            </a:r>
            <a:endParaRPr lang="fr-FR" sz="800" dirty="0">
              <a:latin typeface="+mj-lt"/>
            </a:endParaRPr>
          </a:p>
        </p:txBody>
      </p:sp>
      <p:sp>
        <p:nvSpPr>
          <p:cNvPr id="98" name="ZoneTexte 97"/>
          <p:cNvSpPr txBox="1"/>
          <p:nvPr/>
        </p:nvSpPr>
        <p:spPr>
          <a:xfrm>
            <a:off x="2635986" y="3073666"/>
            <a:ext cx="5127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>
                <a:latin typeface="+mj-lt"/>
              </a:rPr>
              <a:t>Élisent</a:t>
            </a:r>
            <a:endParaRPr lang="fr-FR" sz="800" dirty="0">
              <a:latin typeface="+mj-lt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254062" y="3462088"/>
            <a:ext cx="3622582" cy="22619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+mj-lt"/>
            </a:endParaRPr>
          </a:p>
        </p:txBody>
      </p:sp>
      <p:sp>
        <p:nvSpPr>
          <p:cNvPr id="38" name="Forme libre 37"/>
          <p:cNvSpPr>
            <a:spLocks/>
          </p:cNvSpPr>
          <p:nvPr/>
        </p:nvSpPr>
        <p:spPr>
          <a:xfrm>
            <a:off x="6498034" y="3854839"/>
            <a:ext cx="987577" cy="55530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*/ f7 f0 1"/>
              <a:gd name="f11" fmla="*/ 10800 f8 1"/>
              <a:gd name="f12" fmla="*/ 0 f9 1"/>
              <a:gd name="f13" fmla="*/ f10 1 f2"/>
              <a:gd name="f14" fmla="*/ 0 f8 1"/>
              <a:gd name="f15" fmla="*/ 10800 f9 1"/>
              <a:gd name="f16" fmla="*/ 21600 f9 1"/>
              <a:gd name="f17" fmla="*/ 21600 f8 1"/>
              <a:gd name="f18" fmla="+- f13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8">
                <a:pos x="f11" y="f12"/>
              </a:cxn>
              <a:cxn ang="f18">
                <a:pos x="f14" y="f15"/>
              </a:cxn>
              <a:cxn ang="f18">
                <a:pos x="f11" y="f16"/>
              </a:cxn>
              <a:cxn ang="f18">
                <a:pos x="f17" y="f15"/>
              </a:cxn>
            </a:cxnLst>
            <a:rect l="l" t="t" r="r" b="b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0000" tIns="45000" rIns="90000" bIns="45000" anchor="ctr" anchorCtr="0" compatLnSpc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hangingPunct="0"/>
            <a:r>
              <a:rPr lang="fr-FR" sz="900" i="0" u="none" strike="noStrike" kern="1200" dirty="0" smtClean="0">
                <a:ln>
                  <a:noFill/>
                </a:ln>
                <a:latin typeface="+mj-lt"/>
                <a:ea typeface="Microsoft YaHei" pitchFamily="2"/>
                <a:cs typeface="Times New Roman" pitchFamily="18" charset="0"/>
              </a:rPr>
              <a:t>Commission de Bassin de l’Yser</a:t>
            </a:r>
          </a:p>
        </p:txBody>
      </p:sp>
      <p:sp>
        <p:nvSpPr>
          <p:cNvPr id="39" name="Forme libre 38"/>
          <p:cNvSpPr>
            <a:spLocks/>
          </p:cNvSpPr>
          <p:nvPr/>
        </p:nvSpPr>
        <p:spPr>
          <a:xfrm>
            <a:off x="7527711" y="3855032"/>
            <a:ext cx="1087451" cy="55530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*/ f7 f0 1"/>
              <a:gd name="f11" fmla="*/ 10800 f8 1"/>
              <a:gd name="f12" fmla="*/ 0 f9 1"/>
              <a:gd name="f13" fmla="*/ f10 1 f2"/>
              <a:gd name="f14" fmla="*/ 0 f8 1"/>
              <a:gd name="f15" fmla="*/ 10800 f9 1"/>
              <a:gd name="f16" fmla="*/ 21600 f9 1"/>
              <a:gd name="f17" fmla="*/ 21600 f8 1"/>
              <a:gd name="f18" fmla="+- f13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8">
                <a:pos x="f11" y="f12"/>
              </a:cxn>
              <a:cxn ang="f18">
                <a:pos x="f14" y="f15"/>
              </a:cxn>
              <a:cxn ang="f18">
                <a:pos x="f11" y="f16"/>
              </a:cxn>
              <a:cxn ang="f18">
                <a:pos x="f17" y="f15"/>
              </a:cxn>
            </a:cxnLst>
            <a:rect l="l" t="t" r="r" b="b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0000" tIns="45000" rIns="90000" bIns="45000" anchor="ctr" anchorCtr="0" compatLnSpc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hangingPunct="0"/>
            <a:r>
              <a:rPr lang="fr-FR" sz="900" dirty="0" smtClean="0">
                <a:latin typeface="+mj-lt"/>
                <a:ea typeface="Microsoft YaHei" pitchFamily="2"/>
                <a:cs typeface="Times New Roman" pitchFamily="18" charset="0"/>
              </a:rPr>
              <a:t>Commission </a:t>
            </a:r>
            <a:r>
              <a:rPr lang="fr-FR" sz="900" dirty="0">
                <a:latin typeface="+mj-lt"/>
                <a:ea typeface="Microsoft YaHei" pitchFamily="2"/>
                <a:cs typeface="Times New Roman" pitchFamily="18" charset="0"/>
              </a:rPr>
              <a:t>de </a:t>
            </a:r>
            <a:r>
              <a:rPr lang="fr-FR" sz="900" dirty="0" smtClean="0">
                <a:latin typeface="+mj-lt"/>
                <a:ea typeface="Microsoft YaHei" pitchFamily="2"/>
                <a:cs typeface="Times New Roman" pitchFamily="18" charset="0"/>
              </a:rPr>
              <a:t>Bassin </a:t>
            </a:r>
            <a:r>
              <a:rPr lang="fr-FR" sz="900" i="0" u="none" strike="noStrike" kern="1200" dirty="0" smtClean="0">
                <a:ln>
                  <a:noFill/>
                </a:ln>
                <a:latin typeface="+mj-lt"/>
                <a:ea typeface="Microsoft YaHei" pitchFamily="2"/>
                <a:cs typeface="Times New Roman" pitchFamily="18" charset="0"/>
              </a:rPr>
              <a:t>de la Becque de Saint Jans </a:t>
            </a:r>
            <a:r>
              <a:rPr lang="fr-FR" sz="900" i="0" u="none" strike="noStrike" kern="1200" dirty="0" err="1" smtClean="0">
                <a:ln>
                  <a:noFill/>
                </a:ln>
                <a:latin typeface="+mj-lt"/>
                <a:ea typeface="Microsoft YaHei" pitchFamily="2"/>
                <a:cs typeface="Times New Roman" pitchFamily="18" charset="0"/>
              </a:rPr>
              <a:t>Cappel</a:t>
            </a:r>
            <a:endParaRPr lang="fr-FR" sz="900" i="0" u="none" strike="noStrike" kern="1200" dirty="0">
              <a:ln>
                <a:noFill/>
              </a:ln>
              <a:latin typeface="+mj-lt"/>
              <a:ea typeface="Microsoft YaHei" pitchFamily="2"/>
              <a:cs typeface="Times New Roman" pitchFamily="18" charset="0"/>
            </a:endParaRPr>
          </a:p>
        </p:txBody>
      </p:sp>
      <p:sp>
        <p:nvSpPr>
          <p:cNvPr id="40" name="Forme libre 39"/>
          <p:cNvSpPr>
            <a:spLocks/>
          </p:cNvSpPr>
          <p:nvPr/>
        </p:nvSpPr>
        <p:spPr>
          <a:xfrm>
            <a:off x="8671189" y="3854461"/>
            <a:ext cx="987577" cy="55530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*/ f7 f0 1"/>
              <a:gd name="f11" fmla="*/ 10800 f8 1"/>
              <a:gd name="f12" fmla="*/ 0 f9 1"/>
              <a:gd name="f13" fmla="*/ f10 1 f2"/>
              <a:gd name="f14" fmla="*/ 0 f8 1"/>
              <a:gd name="f15" fmla="*/ 10800 f9 1"/>
              <a:gd name="f16" fmla="*/ 21600 f9 1"/>
              <a:gd name="f17" fmla="*/ 21600 f8 1"/>
              <a:gd name="f18" fmla="+- f13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8">
                <a:pos x="f11" y="f12"/>
              </a:cxn>
              <a:cxn ang="f18">
                <a:pos x="f14" y="f15"/>
              </a:cxn>
              <a:cxn ang="f18">
                <a:pos x="f11" y="f16"/>
              </a:cxn>
              <a:cxn ang="f18">
                <a:pos x="f17" y="f15"/>
              </a:cxn>
            </a:cxnLst>
            <a:rect l="l" t="t" r="r" b="b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0000" tIns="45000" rIns="90000" bIns="45000" anchor="ctr" anchorCtr="0" compatLnSpc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hangingPunct="0"/>
            <a:r>
              <a:rPr lang="fr-FR" sz="900" dirty="0" smtClean="0">
                <a:latin typeface="+mj-lt"/>
                <a:ea typeface="Microsoft YaHei" pitchFamily="2"/>
                <a:cs typeface="Times New Roman" pitchFamily="18" charset="0"/>
              </a:rPr>
              <a:t>Commission </a:t>
            </a:r>
            <a:r>
              <a:rPr lang="fr-FR" sz="900" dirty="0">
                <a:latin typeface="+mj-lt"/>
                <a:ea typeface="Microsoft YaHei" pitchFamily="2"/>
                <a:cs typeface="Times New Roman" pitchFamily="18" charset="0"/>
              </a:rPr>
              <a:t>de </a:t>
            </a:r>
            <a:r>
              <a:rPr lang="fr-FR" sz="900" dirty="0" smtClean="0">
                <a:latin typeface="+mj-lt"/>
                <a:ea typeface="Microsoft YaHei" pitchFamily="2"/>
                <a:cs typeface="Times New Roman" pitchFamily="18" charset="0"/>
              </a:rPr>
              <a:t>Bassin </a:t>
            </a:r>
            <a:r>
              <a:rPr lang="fr-FR" sz="900" i="0" u="none" strike="noStrike" kern="1200" dirty="0" smtClean="0">
                <a:ln>
                  <a:noFill/>
                </a:ln>
                <a:latin typeface="+mj-lt"/>
                <a:ea typeface="Microsoft YaHei" pitchFamily="2"/>
                <a:cs typeface="Times New Roman" pitchFamily="18" charset="0"/>
              </a:rPr>
              <a:t>de la Bourre/</a:t>
            </a:r>
            <a:r>
              <a:rPr lang="fr-FR" sz="900" dirty="0" smtClean="0">
                <a:ea typeface="Microsoft YaHei" pitchFamily="2"/>
                <a:cs typeface="Times New Roman" pitchFamily="18" charset="0"/>
              </a:rPr>
              <a:t>Longue Becque</a:t>
            </a:r>
            <a:endParaRPr lang="fr-FR" sz="900" dirty="0">
              <a:ea typeface="Microsoft YaHei" pitchFamily="2"/>
              <a:cs typeface="Times New Roman" pitchFamily="18" charset="0"/>
            </a:endParaRPr>
          </a:p>
        </p:txBody>
      </p:sp>
      <p:sp>
        <p:nvSpPr>
          <p:cNvPr id="41" name="Forme libre 40"/>
          <p:cNvSpPr>
            <a:spLocks/>
          </p:cNvSpPr>
          <p:nvPr/>
        </p:nvSpPr>
        <p:spPr>
          <a:xfrm>
            <a:off x="7053962" y="4458191"/>
            <a:ext cx="987577" cy="55530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*/ f7 f0 1"/>
              <a:gd name="f11" fmla="*/ 10800 f8 1"/>
              <a:gd name="f12" fmla="*/ 0 f9 1"/>
              <a:gd name="f13" fmla="*/ f10 1 f2"/>
              <a:gd name="f14" fmla="*/ 0 f8 1"/>
              <a:gd name="f15" fmla="*/ 10800 f9 1"/>
              <a:gd name="f16" fmla="*/ 21600 f9 1"/>
              <a:gd name="f17" fmla="*/ 21600 f8 1"/>
              <a:gd name="f18" fmla="+- f13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8">
                <a:pos x="f11" y="f12"/>
              </a:cxn>
              <a:cxn ang="f18">
                <a:pos x="f14" y="f15"/>
              </a:cxn>
              <a:cxn ang="f18">
                <a:pos x="f11" y="f16"/>
              </a:cxn>
              <a:cxn ang="f18">
                <a:pos x="f17" y="f15"/>
              </a:cxn>
            </a:cxnLst>
            <a:rect l="l" t="t" r="r" b="b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0000" tIns="45000" rIns="90000" bIns="45000" anchor="ctr" anchorCtr="0" compatLnSpc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hangingPunct="0"/>
            <a:r>
              <a:rPr lang="fr-FR" sz="900" dirty="0" smtClean="0">
                <a:latin typeface="+mj-lt"/>
                <a:ea typeface="Microsoft YaHei" pitchFamily="2"/>
                <a:cs typeface="Times New Roman" pitchFamily="18" charset="0"/>
              </a:rPr>
              <a:t>Commission </a:t>
            </a:r>
            <a:r>
              <a:rPr lang="fr-FR" sz="900" dirty="0">
                <a:latin typeface="+mj-lt"/>
                <a:ea typeface="Microsoft YaHei" pitchFamily="2"/>
                <a:cs typeface="Times New Roman" pitchFamily="18" charset="0"/>
              </a:rPr>
              <a:t>de </a:t>
            </a:r>
            <a:r>
              <a:rPr lang="fr-FR" sz="900" dirty="0" smtClean="0">
                <a:latin typeface="+mj-lt"/>
                <a:ea typeface="Microsoft YaHei" pitchFamily="2"/>
                <a:cs typeface="Times New Roman" pitchFamily="18" charset="0"/>
              </a:rPr>
              <a:t>Bassin Deûle</a:t>
            </a:r>
            <a:endParaRPr lang="fr-FR" sz="900" i="0" u="none" strike="noStrike" kern="1200" dirty="0">
              <a:ln>
                <a:noFill/>
              </a:ln>
              <a:latin typeface="+mj-lt"/>
              <a:ea typeface="Microsoft YaHei" pitchFamily="2"/>
              <a:cs typeface="Times New Roman" pitchFamily="18" charset="0"/>
            </a:endParaRPr>
          </a:p>
        </p:txBody>
      </p:sp>
      <p:sp>
        <p:nvSpPr>
          <p:cNvPr id="43" name="Forme libre 42"/>
          <p:cNvSpPr>
            <a:spLocks/>
          </p:cNvSpPr>
          <p:nvPr/>
        </p:nvSpPr>
        <p:spPr>
          <a:xfrm>
            <a:off x="8089917" y="4460775"/>
            <a:ext cx="987577" cy="55530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*/ f7 f0 1"/>
              <a:gd name="f11" fmla="*/ 10800 f8 1"/>
              <a:gd name="f12" fmla="*/ 0 f9 1"/>
              <a:gd name="f13" fmla="*/ f10 1 f2"/>
              <a:gd name="f14" fmla="*/ 0 f8 1"/>
              <a:gd name="f15" fmla="*/ 10800 f9 1"/>
              <a:gd name="f16" fmla="*/ 21600 f9 1"/>
              <a:gd name="f17" fmla="*/ 21600 f8 1"/>
              <a:gd name="f18" fmla="+- f13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8">
                <a:pos x="f11" y="f12"/>
              </a:cxn>
              <a:cxn ang="f18">
                <a:pos x="f14" y="f15"/>
              </a:cxn>
              <a:cxn ang="f18">
                <a:pos x="f11" y="f16"/>
              </a:cxn>
              <a:cxn ang="f18">
                <a:pos x="f17" y="f15"/>
              </a:cxn>
            </a:cxnLst>
            <a:rect l="l" t="t" r="r" b="b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0000" tIns="45000" rIns="90000" bIns="45000" anchor="ctr" anchorCtr="0" compatLnSpc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hangingPunct="0"/>
            <a:r>
              <a:rPr lang="fr-FR" sz="900" dirty="0" smtClean="0">
                <a:latin typeface="+mj-lt"/>
                <a:ea typeface="Microsoft YaHei" pitchFamily="2"/>
                <a:cs typeface="Times New Roman" pitchFamily="18" charset="0"/>
              </a:rPr>
              <a:t>Commission </a:t>
            </a:r>
            <a:r>
              <a:rPr lang="fr-FR" sz="900" dirty="0">
                <a:latin typeface="+mj-lt"/>
                <a:ea typeface="Microsoft YaHei" pitchFamily="2"/>
                <a:cs typeface="Times New Roman" pitchFamily="18" charset="0"/>
              </a:rPr>
              <a:t>de Bassin d’Estaires</a:t>
            </a:r>
            <a:endParaRPr lang="fr-FR" sz="900" i="0" u="none" strike="noStrike" kern="1200" dirty="0">
              <a:ln>
                <a:noFill/>
              </a:ln>
              <a:latin typeface="+mj-lt"/>
              <a:ea typeface="Microsoft YaHei" pitchFamily="2"/>
              <a:cs typeface="Times New Roman" pitchFamily="18" charset="0"/>
            </a:endParaRPr>
          </a:p>
        </p:txBody>
      </p:sp>
      <p:sp>
        <p:nvSpPr>
          <p:cNvPr id="44" name="Forme libre 43"/>
          <p:cNvSpPr>
            <a:spLocks/>
          </p:cNvSpPr>
          <p:nvPr/>
        </p:nvSpPr>
        <p:spPr>
          <a:xfrm>
            <a:off x="8083269" y="5075981"/>
            <a:ext cx="987577" cy="55530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*/ f7 f0 1"/>
              <a:gd name="f11" fmla="*/ 10800 f8 1"/>
              <a:gd name="f12" fmla="*/ 0 f9 1"/>
              <a:gd name="f13" fmla="*/ f10 1 f2"/>
              <a:gd name="f14" fmla="*/ 0 f8 1"/>
              <a:gd name="f15" fmla="*/ 10800 f9 1"/>
              <a:gd name="f16" fmla="*/ 21600 f9 1"/>
              <a:gd name="f17" fmla="*/ 21600 f8 1"/>
              <a:gd name="f18" fmla="+- f13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8">
                <a:pos x="f11" y="f12"/>
              </a:cxn>
              <a:cxn ang="f18">
                <a:pos x="f14" y="f15"/>
              </a:cxn>
              <a:cxn ang="f18">
                <a:pos x="f11" y="f16"/>
              </a:cxn>
              <a:cxn ang="f18">
                <a:pos x="f17" y="f15"/>
              </a:cxn>
            </a:cxnLst>
            <a:rect l="l" t="t" r="r" b="b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0000" tIns="45000" rIns="90000" bIns="45000" anchor="ctr" anchorCtr="0" compatLnSpc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hangingPunct="0"/>
            <a:r>
              <a:rPr lang="fr-FR" sz="900" dirty="0" smtClean="0">
                <a:latin typeface="+mj-lt"/>
                <a:ea typeface="Microsoft YaHei" pitchFamily="2"/>
                <a:cs typeface="Times New Roman" pitchFamily="18" charset="0"/>
              </a:rPr>
              <a:t>Commission </a:t>
            </a:r>
            <a:r>
              <a:rPr lang="fr-FR" sz="900" dirty="0">
                <a:latin typeface="+mj-lt"/>
                <a:ea typeface="Microsoft YaHei" pitchFamily="2"/>
                <a:cs typeface="Times New Roman" pitchFamily="18" charset="0"/>
              </a:rPr>
              <a:t>de Bassin de </a:t>
            </a:r>
            <a:r>
              <a:rPr lang="fr-FR" sz="900" i="0" u="none" strike="noStrike" kern="1200" dirty="0" smtClean="0">
                <a:ln>
                  <a:noFill/>
                </a:ln>
                <a:latin typeface="+mj-lt"/>
                <a:ea typeface="Microsoft YaHei" pitchFamily="2"/>
                <a:cs typeface="Times New Roman" pitchFamily="18" charset="0"/>
              </a:rPr>
              <a:t>la Falaise Morte</a:t>
            </a:r>
            <a:endParaRPr lang="fr-FR" sz="900" i="0" u="none" strike="noStrike" kern="1200" dirty="0">
              <a:ln>
                <a:noFill/>
              </a:ln>
              <a:latin typeface="+mj-lt"/>
              <a:ea typeface="Microsoft YaHei" pitchFamily="2"/>
              <a:cs typeface="Times New Roman" pitchFamily="18" charset="0"/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6714058" y="3513819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b="1" dirty="0" smtClean="0">
                <a:latin typeface="+mj-lt"/>
              </a:rPr>
              <a:t> </a:t>
            </a:r>
            <a:r>
              <a:rPr lang="fr-FR" sz="1100" b="1" dirty="0" smtClean="0">
                <a:latin typeface="+mj-lt"/>
              </a:rPr>
              <a:t>Commissions Consultatives de Bassin</a:t>
            </a:r>
            <a:endParaRPr lang="fr-FR" sz="1100" b="1" dirty="0">
              <a:latin typeface="+mj-lt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112042" y="3707829"/>
            <a:ext cx="2327948" cy="867678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hangingPunct="0"/>
            <a:r>
              <a:rPr lang="fr-FR" sz="1000" b="1" dirty="0" smtClean="0">
                <a:solidFill>
                  <a:schemeClr val="tx1"/>
                </a:solidFill>
                <a:latin typeface="+mj-lt"/>
                <a:ea typeface="Microsoft YaHei" pitchFamily="2"/>
                <a:cs typeface="Times New Roman" pitchFamily="18" charset="0"/>
              </a:rPr>
              <a:t>Compétence GEMAPI</a:t>
            </a:r>
          </a:p>
          <a:p>
            <a:pPr algn="ctr" hangingPunct="0"/>
            <a:endParaRPr lang="fr-FR" sz="1000" b="1" dirty="0">
              <a:solidFill>
                <a:schemeClr val="tx1"/>
              </a:solidFill>
              <a:latin typeface="+mj-lt"/>
              <a:ea typeface="Microsoft YaHei" pitchFamily="2"/>
              <a:cs typeface="Times New Roman" pitchFamily="18" charset="0"/>
            </a:endParaRPr>
          </a:p>
          <a:p>
            <a:pPr algn="ctr" hangingPunct="0"/>
            <a:r>
              <a:rPr lang="fr-FR" sz="1000" b="1" dirty="0" smtClean="0">
                <a:solidFill>
                  <a:schemeClr val="tx1"/>
                </a:solidFill>
                <a:latin typeface="+mj-lt"/>
                <a:ea typeface="Microsoft YaHei" pitchFamily="2"/>
                <a:cs typeface="Times New Roman" pitchFamily="18" charset="0"/>
              </a:rPr>
              <a:t>43 membres</a:t>
            </a:r>
            <a:endParaRPr lang="fr-FR" sz="1000" dirty="0">
              <a:solidFill>
                <a:schemeClr val="tx1"/>
              </a:solidFill>
              <a:latin typeface="+mj-lt"/>
              <a:ea typeface="Microsoft YaHei" pitchFamily="2"/>
              <a:cs typeface="Times New Roman" pitchFamily="18" charset="0"/>
            </a:endParaRPr>
          </a:p>
        </p:txBody>
      </p:sp>
      <p:cxnSp>
        <p:nvCxnSpPr>
          <p:cNvPr id="23" name="Connecteur droit avec flèche 22"/>
          <p:cNvCxnSpPr>
            <a:stCxn id="84" idx="4"/>
            <a:endCxn id="54" idx="2"/>
          </p:cNvCxnSpPr>
          <p:nvPr/>
        </p:nvCxnSpPr>
        <p:spPr>
          <a:xfrm flipH="1" flipV="1">
            <a:off x="2276016" y="4575507"/>
            <a:ext cx="4739" cy="812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>
            <a:stCxn id="86" idx="4"/>
            <a:endCxn id="3" idx="2"/>
          </p:cNvCxnSpPr>
          <p:nvPr/>
        </p:nvCxnSpPr>
        <p:spPr>
          <a:xfrm flipH="1" flipV="1">
            <a:off x="4671976" y="4575507"/>
            <a:ext cx="7399" cy="812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en angle 27"/>
          <p:cNvCxnSpPr>
            <a:stCxn id="54" idx="0"/>
            <a:endCxn id="65" idx="2"/>
          </p:cNvCxnSpPr>
          <p:nvPr/>
        </p:nvCxnSpPr>
        <p:spPr>
          <a:xfrm rot="5400000" flipH="1" flipV="1">
            <a:off x="2473637" y="2672768"/>
            <a:ext cx="837441" cy="1232683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ZoneTexte 62"/>
          <p:cNvSpPr txBox="1"/>
          <p:nvPr/>
        </p:nvSpPr>
        <p:spPr>
          <a:xfrm rot="16200000">
            <a:off x="1857688" y="4876279"/>
            <a:ext cx="6276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>
                <a:latin typeface="+mj-lt"/>
              </a:rPr>
              <a:t>Désignent</a:t>
            </a:r>
            <a:endParaRPr lang="fr-FR" sz="800" dirty="0">
              <a:latin typeface="+mj-lt"/>
            </a:endParaRPr>
          </a:p>
        </p:txBody>
      </p:sp>
      <p:sp>
        <p:nvSpPr>
          <p:cNvPr id="64" name="ZoneTexte 63"/>
          <p:cNvSpPr txBox="1"/>
          <p:nvPr/>
        </p:nvSpPr>
        <p:spPr>
          <a:xfrm rot="16200000">
            <a:off x="4295805" y="4841784"/>
            <a:ext cx="58861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>
                <a:latin typeface="+mj-lt"/>
              </a:rPr>
              <a:t>Désigne</a:t>
            </a:r>
            <a:endParaRPr lang="fr-FR" sz="800" dirty="0">
              <a:latin typeface="+mj-lt"/>
            </a:endParaRPr>
          </a:p>
        </p:txBody>
      </p:sp>
      <p:cxnSp>
        <p:nvCxnSpPr>
          <p:cNvPr id="30" name="Connecteur en angle 29"/>
          <p:cNvCxnSpPr>
            <a:stCxn id="3" idx="0"/>
            <a:endCxn id="65" idx="2"/>
          </p:cNvCxnSpPr>
          <p:nvPr/>
        </p:nvCxnSpPr>
        <p:spPr>
          <a:xfrm rot="16200000" flipV="1">
            <a:off x="3671618" y="2707470"/>
            <a:ext cx="837441" cy="1163277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Forme libre 31"/>
          <p:cNvSpPr>
            <a:spLocks/>
          </p:cNvSpPr>
          <p:nvPr/>
        </p:nvSpPr>
        <p:spPr>
          <a:xfrm>
            <a:off x="7056529" y="5075981"/>
            <a:ext cx="987577" cy="55530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*/ f7 f0 1"/>
              <a:gd name="f11" fmla="*/ 10800 f8 1"/>
              <a:gd name="f12" fmla="*/ 0 f9 1"/>
              <a:gd name="f13" fmla="*/ f10 1 f2"/>
              <a:gd name="f14" fmla="*/ 0 f8 1"/>
              <a:gd name="f15" fmla="*/ 10800 f9 1"/>
              <a:gd name="f16" fmla="*/ 21600 f9 1"/>
              <a:gd name="f17" fmla="*/ 21600 f8 1"/>
              <a:gd name="f18" fmla="+- f13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8">
                <a:pos x="f11" y="f12"/>
              </a:cxn>
              <a:cxn ang="f18">
                <a:pos x="f14" y="f15"/>
              </a:cxn>
              <a:cxn ang="f18">
                <a:pos x="f11" y="f16"/>
              </a:cxn>
              <a:cxn ang="f18">
                <a:pos x="f17" y="f15"/>
              </a:cxn>
            </a:cxnLst>
            <a:rect l="l" t="t" r="r" b="b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0000" tIns="45000" rIns="90000" bIns="45000" anchor="ctr" anchorCtr="0" compatLnSpc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hangingPunct="0"/>
            <a:r>
              <a:rPr lang="fr-FR" sz="900" dirty="0" smtClean="0">
                <a:latin typeface="+mj-lt"/>
                <a:ea typeface="Microsoft YaHei" pitchFamily="2"/>
                <a:cs typeface="Times New Roman" pitchFamily="18" charset="0"/>
              </a:rPr>
              <a:t>Commission </a:t>
            </a:r>
            <a:r>
              <a:rPr lang="fr-FR" sz="900" dirty="0">
                <a:latin typeface="+mj-lt"/>
                <a:ea typeface="Microsoft YaHei" pitchFamily="2"/>
                <a:cs typeface="Times New Roman" pitchFamily="18" charset="0"/>
              </a:rPr>
              <a:t>de Bassin </a:t>
            </a:r>
            <a:r>
              <a:rPr lang="fr-FR" sz="900" dirty="0" smtClean="0">
                <a:latin typeface="+mj-lt"/>
                <a:ea typeface="Microsoft YaHei" pitchFamily="2"/>
                <a:cs typeface="Times New Roman" pitchFamily="18" charset="0"/>
              </a:rPr>
              <a:t>Lys Rive Droite</a:t>
            </a:r>
            <a:endParaRPr lang="fr-FR" sz="900" i="0" u="none" strike="noStrike" kern="1200" dirty="0">
              <a:ln>
                <a:noFill/>
              </a:ln>
              <a:latin typeface="+mj-lt"/>
              <a:ea typeface="Microsoft YaHei" pitchFamily="2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1774</TotalTime>
  <Words>89</Words>
  <Application>Microsoft Office PowerPoint</Application>
  <PresentationFormat>Personnalisé</PresentationFormat>
  <Paragraphs>26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Standard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Aurélie</dc:creator>
  <cp:lastModifiedBy>Aurélie Enou</cp:lastModifiedBy>
  <cp:revision>97</cp:revision>
  <cp:lastPrinted>2018-10-12T07:59:02Z</cp:lastPrinted>
  <dcterms:created xsi:type="dcterms:W3CDTF">2012-06-03T19:24:29Z</dcterms:created>
  <dcterms:modified xsi:type="dcterms:W3CDTF">2018-10-12T07:59:07Z</dcterms:modified>
</cp:coreProperties>
</file>